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4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10.xml" ContentType="application/vnd.openxmlformats-officedocument.presentationml.notesSlide+xml"/>
  <Override PartName="/ppt/tags/tag41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</p:sldMasterIdLst>
  <p:notesMasterIdLst>
    <p:notesMasterId r:id="rId24"/>
  </p:notesMasterIdLst>
  <p:sldIdLst>
    <p:sldId id="258" r:id="rId3"/>
    <p:sldId id="279" r:id="rId4"/>
    <p:sldId id="280" r:id="rId5"/>
    <p:sldId id="277" r:id="rId6"/>
    <p:sldId id="281" r:id="rId7"/>
    <p:sldId id="296" r:id="rId8"/>
    <p:sldId id="282" r:id="rId9"/>
    <p:sldId id="283" r:id="rId10"/>
    <p:sldId id="271" r:id="rId11"/>
    <p:sldId id="285" r:id="rId12"/>
    <p:sldId id="284" r:id="rId13"/>
    <p:sldId id="297" r:id="rId14"/>
    <p:sldId id="273" r:id="rId15"/>
    <p:sldId id="257" r:id="rId16"/>
    <p:sldId id="274" r:id="rId17"/>
    <p:sldId id="275" r:id="rId18"/>
    <p:sldId id="262" r:id="rId19"/>
    <p:sldId id="263" r:id="rId20"/>
    <p:sldId id="298" r:id="rId21"/>
    <p:sldId id="264" r:id="rId22"/>
    <p:sldId id="265" r:id="rId23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0.svg>
</file>

<file path=ppt/media/image31.png>
</file>

<file path=ppt/media/image32.png>
</file>

<file path=ppt/media/image33.png>
</file>

<file path=ppt/media/image34.jpeg>
</file>

<file path=ppt/media/image35.jpeg>
</file>

<file path=ppt/media/image36.jpeg>
</file>

<file path=ppt/media/image37.pn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B69CDE-3B73-4BE0-B0A6-13CB8BD66E46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C2D99D-3B76-4ADD-8711-292DE165027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我们的</a:t>
            </a:r>
            <a:r>
              <a:rPr lang="en-US" altLang="zh-CN"/>
              <a:t>input</a:t>
            </a:r>
            <a:r>
              <a:rPr lang="zh-CN" altLang="en-US"/>
              <a:t>数据是空间中</a:t>
            </a:r>
            <a:r>
              <a:rPr lang="en-US" altLang="zh-CN"/>
              <a:t>multi-resolution </a:t>
            </a:r>
            <a:r>
              <a:rPr lang="zh-CN" altLang="en-US"/>
              <a:t>区域的采样数据，比如空间中有一些物体，不同区域的采样数据密度可以是不同的，我们需要在此数据上进行</a:t>
            </a:r>
            <a:r>
              <a:rPr lang="en-US" altLang="zh-CN"/>
              <a:t>ray-tracing based iso-surface rendering</a:t>
            </a:r>
          </a:p>
          <a:p>
            <a:endParaRPr lang="en-US" altLang="zh-CN"/>
          </a:p>
          <a:p>
            <a:r>
              <a:rPr lang="zh-CN" altLang="en-US"/>
              <a:t>我们的数据是一个球周围的空气流体场，当然这张图只显示了一个球作为示意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我们的</a:t>
            </a:r>
            <a:r>
              <a:rPr lang="en-US" altLang="zh-CN"/>
              <a:t>rendering</a:t>
            </a:r>
            <a:r>
              <a:rPr lang="zh-CN" altLang="en-US"/>
              <a:t>使用了</a:t>
            </a:r>
            <a:r>
              <a:rPr lang="en-US" altLang="zh-CN"/>
              <a:t>front to back</a:t>
            </a:r>
            <a:r>
              <a:rPr lang="zh-CN" altLang="en-US"/>
              <a:t>方法。从相机发出光线以后，首先进行</a:t>
            </a:r>
            <a:r>
              <a:rPr lang="en-US" altLang="zh-CN"/>
              <a:t>interleave sampling</a:t>
            </a:r>
            <a:r>
              <a:rPr lang="zh-CN" altLang="en-US"/>
              <a:t>调整，这样对于</a:t>
            </a:r>
            <a:r>
              <a:rPr lang="en-US" altLang="zh-CN"/>
              <a:t>grid</a:t>
            </a:r>
            <a:r>
              <a:rPr lang="zh-CN" altLang="en-US"/>
              <a:t>边界渲染会有更好的效果。</a:t>
            </a:r>
          </a:p>
          <a:p>
            <a:r>
              <a:rPr lang="zh-CN" altLang="en-US"/>
              <a:t>然后我们对</a:t>
            </a:r>
            <a:r>
              <a:rPr lang="en-US" altLang="zh-CN"/>
              <a:t>bvh</a:t>
            </a:r>
            <a:r>
              <a:rPr lang="zh-CN" altLang="en-US"/>
              <a:t>进行相交检测，记录相交距离，这样光线在走到相交点以后进行</a:t>
            </a:r>
            <a:r>
              <a:rPr lang="en-US" altLang="zh-CN"/>
              <a:t>phong light</a:t>
            </a:r>
            <a:r>
              <a:rPr lang="zh-CN" altLang="en-US"/>
              <a:t>然后返回</a:t>
            </a:r>
          </a:p>
          <a:p>
            <a:r>
              <a:rPr lang="zh-CN" altLang="en-US"/>
              <a:t>然后对于光线上的每个采样点，进行</a:t>
            </a:r>
            <a:r>
              <a:rPr lang="en-US" altLang="zh-CN"/>
              <a:t>kd tree</a:t>
            </a:r>
            <a:r>
              <a:rPr lang="zh-CN" altLang="en-US"/>
              <a:t>搜索，得出</a:t>
            </a:r>
            <a:r>
              <a:rPr lang="en-US" altLang="zh-CN"/>
              <a:t>grid contribution</a:t>
            </a:r>
            <a:r>
              <a:rPr lang="zh-CN" altLang="en-US"/>
              <a:t>，然后选取</a:t>
            </a:r>
            <a:r>
              <a:rPr lang="en-US" altLang="zh-CN"/>
              <a:t>resolution</a:t>
            </a:r>
            <a:r>
              <a:rPr lang="zh-CN" altLang="en-US"/>
              <a:t>最小的有效</a:t>
            </a:r>
            <a:r>
              <a:rPr lang="en-US" altLang="zh-CN"/>
              <a:t>grid</a:t>
            </a:r>
            <a:r>
              <a:rPr lang="zh-CN" altLang="en-US"/>
              <a:t>，进行</a:t>
            </a:r>
            <a:r>
              <a:rPr lang="en-US" altLang="zh-CN"/>
              <a:t>sampling</a:t>
            </a:r>
            <a:r>
              <a:rPr lang="zh-CN" altLang="en-US"/>
              <a:t>，获得插值的</a:t>
            </a:r>
            <a:r>
              <a:rPr lang="en-US" altLang="zh-CN"/>
              <a:t>Q criterion</a:t>
            </a:r>
            <a:r>
              <a:rPr lang="zh-CN" altLang="en-US"/>
              <a:t>以及</a:t>
            </a:r>
            <a:r>
              <a:rPr lang="en-US" altLang="zh-CN"/>
              <a:t>iso surface</a:t>
            </a:r>
            <a:r>
              <a:rPr lang="zh-CN" altLang="en-US"/>
              <a:t>的</a:t>
            </a:r>
            <a:r>
              <a:rPr lang="en-US" altLang="zh-CN"/>
              <a:t>gradient</a:t>
            </a:r>
          </a:p>
          <a:p>
            <a:r>
              <a:rPr lang="zh-CN" altLang="en-US"/>
              <a:t>然后我们将</a:t>
            </a:r>
            <a:r>
              <a:rPr lang="en-US" altLang="zh-CN"/>
              <a:t>Q value</a:t>
            </a:r>
            <a:r>
              <a:rPr lang="zh-CN" altLang="en-US"/>
              <a:t>传入</a:t>
            </a:r>
            <a:r>
              <a:rPr lang="en-US" altLang="zh-CN"/>
              <a:t>transfer function</a:t>
            </a:r>
            <a:r>
              <a:rPr lang="zh-CN" altLang="en-US"/>
              <a:t>获得他的</a:t>
            </a:r>
            <a:r>
              <a:rPr lang="en-US" altLang="zh-CN"/>
              <a:t>opacity</a:t>
            </a:r>
            <a:r>
              <a:rPr lang="zh-CN" altLang="en-US"/>
              <a:t>，将空气速度的模值传入</a:t>
            </a:r>
            <a:r>
              <a:rPr lang="en-US" altLang="zh-CN"/>
              <a:t>color mapping</a:t>
            </a:r>
            <a:r>
              <a:rPr lang="zh-CN" altLang="en-US"/>
              <a:t>获得颜色，然后我们就可以计算</a:t>
            </a:r>
            <a:r>
              <a:rPr lang="en-US" altLang="zh-CN"/>
              <a:t>radiance</a:t>
            </a:r>
            <a:r>
              <a:rPr lang="zh-CN" altLang="en-US"/>
              <a:t>贡献了。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而</a:t>
            </a:r>
            <a:r>
              <a:rPr lang="en-US" altLang="zh-CN">
                <a:sym typeface="+mn-ea"/>
              </a:rPr>
              <a:t>iso-surface</a:t>
            </a:r>
            <a:r>
              <a:rPr lang="zh-CN" altLang="en-US">
                <a:sym typeface="+mn-ea"/>
              </a:rPr>
              <a:t>的定义是同一值构成的平面，我们需要能够把不同</a:t>
            </a:r>
            <a:r>
              <a:rPr lang="en-US" altLang="zh-CN">
                <a:sym typeface="+mn-ea"/>
              </a:rPr>
              <a:t>Q-criterition</a:t>
            </a:r>
            <a:r>
              <a:rPr lang="zh-CN" altLang="en-US">
                <a:sym typeface="+mn-ea"/>
              </a:rPr>
              <a:t>值附近对应的平面渲染出来</a:t>
            </a:r>
          </a:p>
          <a:p>
            <a:r>
              <a:rPr lang="zh-CN" altLang="en-US">
                <a:sym typeface="+mn-ea"/>
              </a:rPr>
              <a:t>我们的</a:t>
            </a:r>
            <a:r>
              <a:rPr lang="en-US" altLang="zh-CN">
                <a:sym typeface="+mn-ea"/>
              </a:rPr>
              <a:t>transfer function</a:t>
            </a:r>
            <a:r>
              <a:rPr lang="zh-CN" altLang="en-US">
                <a:sym typeface="+mn-ea"/>
              </a:rPr>
              <a:t>设计的是类似于</a:t>
            </a:r>
            <a:r>
              <a:rPr lang="en-US" altLang="zh-CN">
                <a:sym typeface="+mn-ea"/>
              </a:rPr>
              <a:t>delta function</a:t>
            </a:r>
            <a:r>
              <a:rPr lang="zh-CN" altLang="en-US">
                <a:sym typeface="+mn-ea"/>
              </a:rPr>
              <a:t>和高斯合成的</a:t>
            </a:r>
            <a:r>
              <a:rPr lang="en-US" altLang="zh-CN">
                <a:sym typeface="+mn-ea"/>
              </a:rPr>
              <a:t>function</a:t>
            </a:r>
            <a:r>
              <a:rPr lang="zh-CN" altLang="en-US">
                <a:sym typeface="+mn-ea"/>
              </a:rPr>
              <a:t>，这就让每个</a:t>
            </a:r>
            <a:r>
              <a:rPr lang="en-US" altLang="zh-CN">
                <a:sym typeface="+mn-ea"/>
              </a:rPr>
              <a:t>iso-value</a:t>
            </a:r>
            <a:r>
              <a:rPr lang="zh-CN" altLang="en-US">
                <a:sym typeface="+mn-ea"/>
              </a:rPr>
              <a:t>都能构成不同的</a:t>
            </a:r>
            <a:r>
              <a:rPr lang="en-US" altLang="zh-CN">
                <a:sym typeface="+mn-ea"/>
              </a:rPr>
              <a:t>surface</a:t>
            </a:r>
            <a:r>
              <a:rPr lang="zh-CN" altLang="en-US">
                <a:sym typeface="+mn-ea"/>
              </a:rPr>
              <a:t>模型</a:t>
            </a:r>
          </a:p>
          <a:p>
            <a:r>
              <a:rPr lang="zh-CN" altLang="en-US">
                <a:sym typeface="+mn-ea"/>
              </a:rPr>
              <a:t>然后我们用空气速率作为参数进行</a:t>
            </a:r>
            <a:r>
              <a:rPr lang="en-US" altLang="zh-CN">
                <a:sym typeface="+mn-ea"/>
              </a:rPr>
              <a:t>color-mapping </a:t>
            </a:r>
            <a:r>
              <a:rPr lang="zh-CN" altLang="en-US">
                <a:sym typeface="+mn-ea"/>
              </a:rPr>
              <a:t>染色，这在</a:t>
            </a:r>
            <a:r>
              <a:rPr lang="en-US" altLang="zh-CN">
                <a:sym typeface="+mn-ea"/>
              </a:rPr>
              <a:t>ui</a:t>
            </a:r>
            <a:r>
              <a:rPr lang="zh-CN" altLang="en-US">
                <a:sym typeface="+mn-ea"/>
              </a:rPr>
              <a:t>中可以调整，这样就得到最终结果。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在做</a:t>
            </a:r>
            <a:r>
              <a:rPr lang="en-US" altLang="zh-CN"/>
              <a:t>project</a:t>
            </a:r>
            <a:r>
              <a:rPr lang="zh-CN" altLang="en-US"/>
              <a:t>的时候我们还遇到了一些问题并做了一些分析，这让李亦安同学进行介绍。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7A4AAC-A2E2-4305-8E75-844369114F9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这是我们的结果。分别是对球表面没做</a:t>
            </a:r>
            <a:r>
              <a:rPr lang="en-US" altLang="zh-CN"/>
              <a:t>filter</a:t>
            </a:r>
            <a:r>
              <a:rPr lang="zh-CN" altLang="en-US"/>
              <a:t>和做了</a:t>
            </a:r>
            <a:r>
              <a:rPr lang="en-US" altLang="zh-CN"/>
              <a:t>filter</a:t>
            </a:r>
            <a:r>
              <a:rPr lang="zh-CN" altLang="en-US"/>
              <a:t>。</a:t>
            </a:r>
            <a:r>
              <a:rPr lang="en-US" altLang="zh-CN"/>
              <a:t> </a:t>
            </a:r>
            <a:r>
              <a:rPr lang="zh-CN" altLang="en-US"/>
              <a:t>我们使用</a:t>
            </a:r>
            <a:r>
              <a:rPr lang="en-US" altLang="zh-CN"/>
              <a:t>Q criterian</a:t>
            </a:r>
            <a:r>
              <a:rPr lang="zh-CN" altLang="en-US"/>
              <a:t>先将空气向量场转为速度场，从而描述空气涡流情况。而图中的颜色表示不同的空气流速</a:t>
            </a:r>
          </a:p>
          <a:p>
            <a:r>
              <a:rPr lang="zh-CN" altLang="en-US"/>
              <a:t>我们可以看到这里涡流细节显示的还是不错的。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此外我们还做了一个</a:t>
            </a:r>
            <a:r>
              <a:rPr lang="en-US" altLang="zh-CN"/>
              <a:t>ui</a:t>
            </a:r>
            <a:r>
              <a:rPr lang="zh-CN" altLang="en-US"/>
              <a:t>，可以对各种参数，比如</a:t>
            </a:r>
            <a:r>
              <a:rPr lang="en-US" altLang="zh-CN"/>
              <a:t>isovalue</a:t>
            </a:r>
            <a:r>
              <a:rPr lang="zh-CN" altLang="en-US"/>
              <a:t>，</a:t>
            </a:r>
            <a:r>
              <a:rPr lang="en-US" altLang="zh-CN"/>
              <a:t>step scale</a:t>
            </a:r>
            <a:r>
              <a:rPr lang="zh-CN" altLang="en-US"/>
              <a:t>，</a:t>
            </a:r>
            <a:r>
              <a:rPr lang="en-US" altLang="zh-CN"/>
              <a:t> spp</a:t>
            </a:r>
            <a:r>
              <a:rPr lang="zh-CN" altLang="en-US"/>
              <a:t>，</a:t>
            </a:r>
            <a:r>
              <a:rPr lang="en-US" altLang="zh-CN"/>
              <a:t> color map</a:t>
            </a:r>
            <a:r>
              <a:rPr lang="zh-CN" altLang="en-US"/>
              <a:t>等进行调整。</a:t>
            </a:r>
          </a:p>
          <a:p>
            <a:r>
              <a:rPr lang="zh-CN" altLang="en-US"/>
              <a:t>这将在之后进行演示。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接下来我先介绍一下我们</a:t>
            </a:r>
            <a:r>
              <a:rPr lang="en-US" altLang="zh-CN"/>
              <a:t>reference</a:t>
            </a:r>
            <a:r>
              <a:rPr lang="zh-CN" altLang="en-US"/>
              <a:t>的</a:t>
            </a:r>
            <a:r>
              <a:rPr lang="en-US" altLang="zh-CN"/>
              <a:t>paper</a:t>
            </a:r>
          </a:p>
          <a:p>
            <a:r>
              <a:rPr lang="zh-CN" altLang="en-US"/>
              <a:t>作者处理的</a:t>
            </a:r>
            <a:r>
              <a:rPr lang="en-US" altLang="zh-CN"/>
              <a:t>input</a:t>
            </a:r>
            <a:r>
              <a:rPr lang="zh-CN" altLang="en-US"/>
              <a:t>和我们的不太一样，他处理的是</a:t>
            </a:r>
            <a:r>
              <a:rPr lang="en-US" altLang="zh-CN"/>
              <a:t>Adaptive mesh refinement data </a:t>
            </a:r>
            <a:r>
              <a:rPr lang="zh-CN" altLang="en-US"/>
              <a:t>也就是</a:t>
            </a:r>
            <a:r>
              <a:rPr lang="en-US" altLang="zh-CN"/>
              <a:t>AMR</a:t>
            </a:r>
          </a:p>
          <a:p>
            <a:r>
              <a:rPr lang="zh-CN" altLang="en-US"/>
              <a:t>他先将</a:t>
            </a:r>
            <a:r>
              <a:rPr lang="en-US" altLang="zh-CN"/>
              <a:t>AMR</a:t>
            </a:r>
            <a:r>
              <a:rPr lang="zh-CN" altLang="en-US"/>
              <a:t>转换成一种新的数据结构，称为</a:t>
            </a:r>
            <a:r>
              <a:rPr lang="en-US" altLang="zh-CN"/>
              <a:t>ABR</a:t>
            </a:r>
          </a:p>
          <a:p>
            <a:r>
              <a:rPr lang="zh-CN" altLang="en-US"/>
              <a:t>这里他首先定义了三个概念：</a:t>
            </a:r>
            <a:r>
              <a:rPr lang="en-US" altLang="zh-CN"/>
              <a:t>Cell, Brick, Support</a:t>
            </a:r>
          </a:p>
          <a:p>
            <a:r>
              <a:rPr lang="en-US" altLang="zh-CN"/>
              <a:t>Cell </a:t>
            </a:r>
            <a:r>
              <a:rPr lang="zh-CN" altLang="en-US"/>
              <a:t>是空间中最小单位，他们分别有不同的</a:t>
            </a:r>
            <a:r>
              <a:rPr lang="en-US" altLang="zh-CN"/>
              <a:t>level</a:t>
            </a:r>
            <a:r>
              <a:rPr lang="zh-CN" altLang="en-US"/>
              <a:t>，</a:t>
            </a:r>
            <a:r>
              <a:rPr lang="en-US" altLang="zh-CN"/>
              <a:t> 0</a:t>
            </a:r>
            <a:r>
              <a:rPr lang="zh-CN" altLang="en-US"/>
              <a:t>表示最小边长，</a:t>
            </a:r>
            <a:r>
              <a:rPr lang="en-US" altLang="zh-CN"/>
              <a:t>1</a:t>
            </a:r>
            <a:r>
              <a:rPr lang="zh-CN" altLang="en-US"/>
              <a:t>则是</a:t>
            </a:r>
            <a:r>
              <a:rPr lang="en-US" altLang="zh-CN"/>
              <a:t>2</a:t>
            </a:r>
            <a:r>
              <a:rPr lang="zh-CN" altLang="en-US"/>
              <a:t>倍最短边长，</a:t>
            </a:r>
            <a:r>
              <a:rPr lang="en-US" altLang="zh-CN"/>
              <a:t>2</a:t>
            </a:r>
            <a:r>
              <a:rPr lang="zh-CN" altLang="en-US"/>
              <a:t>是</a:t>
            </a:r>
            <a:r>
              <a:rPr lang="en-US" altLang="zh-CN"/>
              <a:t>4</a:t>
            </a:r>
            <a:r>
              <a:rPr lang="zh-CN" altLang="en-US"/>
              <a:t>倍最小边长，依次乘</a:t>
            </a:r>
            <a:r>
              <a:rPr lang="en-US" altLang="zh-CN"/>
              <a:t>2</a:t>
            </a:r>
            <a:r>
              <a:rPr lang="zh-CN" altLang="en-US"/>
              <a:t>，并且规定相邻</a:t>
            </a:r>
            <a:r>
              <a:rPr lang="en-US" altLang="zh-CN"/>
              <a:t>cell</a:t>
            </a:r>
            <a:r>
              <a:rPr lang="zh-CN" altLang="en-US"/>
              <a:t>的</a:t>
            </a:r>
            <a:r>
              <a:rPr lang="en-US" altLang="zh-CN"/>
              <a:t>level</a:t>
            </a:r>
            <a:r>
              <a:rPr lang="zh-CN" altLang="en-US"/>
              <a:t>不超过</a:t>
            </a:r>
            <a:r>
              <a:rPr lang="en-US" altLang="zh-CN"/>
              <a:t>1</a:t>
            </a:r>
            <a:r>
              <a:rPr lang="zh-CN" altLang="en-US"/>
              <a:t>，这样</a:t>
            </a:r>
            <a:r>
              <a:rPr lang="en-US" altLang="zh-CN"/>
              <a:t>cell</a:t>
            </a:r>
            <a:r>
              <a:rPr lang="zh-CN" altLang="en-US"/>
              <a:t>之间就是对齐的，每个</a:t>
            </a:r>
            <a:r>
              <a:rPr lang="en-US" altLang="zh-CN"/>
              <a:t>cell</a:t>
            </a:r>
            <a:r>
              <a:rPr lang="zh-CN" altLang="en-US"/>
              <a:t>分别有他的</a:t>
            </a:r>
            <a:r>
              <a:rPr lang="en-US" altLang="zh-CN"/>
              <a:t>coordina</a:t>
            </a:r>
            <a:endParaRPr lang="zh-CN" altLang="en-US"/>
          </a:p>
          <a:p>
            <a:r>
              <a:rPr lang="zh-CN" altLang="en-US"/>
              <a:t>然后一个</a:t>
            </a:r>
            <a:r>
              <a:rPr lang="en-US" altLang="zh-CN"/>
              <a:t>Brick</a:t>
            </a:r>
            <a:r>
              <a:rPr lang="zh-CN" altLang="en-US"/>
              <a:t>是一个方盒子充满相同</a:t>
            </a:r>
            <a:r>
              <a:rPr lang="en-US" altLang="zh-CN"/>
              <a:t>level</a:t>
            </a:r>
            <a:r>
              <a:rPr lang="zh-CN" altLang="en-US"/>
              <a:t>的</a:t>
            </a:r>
            <a:r>
              <a:rPr lang="en-US" altLang="zh-CN"/>
              <a:t>cell</a:t>
            </a:r>
            <a:r>
              <a:rPr lang="zh-CN" altLang="en-US"/>
              <a:t>，</a:t>
            </a:r>
            <a:r>
              <a:rPr lang="en-US" altLang="zh-CN"/>
              <a:t>coordinate</a:t>
            </a:r>
            <a:r>
              <a:rPr lang="zh-CN" altLang="en-US"/>
              <a:t>定义为最左下角的</a:t>
            </a:r>
            <a:r>
              <a:rPr lang="en-US" altLang="zh-CN"/>
              <a:t>cellcoordinate</a:t>
            </a:r>
            <a:r>
              <a:rPr lang="zh-CN" altLang="en-US"/>
              <a:t>。</a:t>
            </a:r>
          </a:p>
          <a:p>
            <a:r>
              <a:rPr lang="en-US" altLang="zh-CN"/>
              <a:t>Support </a:t>
            </a:r>
            <a:r>
              <a:rPr lang="zh-CN" altLang="en-US"/>
              <a:t>则是插值函数对于</a:t>
            </a:r>
            <a:r>
              <a:rPr lang="en-US" altLang="zh-CN"/>
              <a:t>brick</a:t>
            </a:r>
            <a:r>
              <a:rPr lang="zh-CN" altLang="en-US"/>
              <a:t>的不为</a:t>
            </a:r>
            <a:r>
              <a:rPr lang="en-US" altLang="zh-CN"/>
              <a:t>0</a:t>
            </a:r>
            <a:r>
              <a:rPr lang="zh-CN" altLang="en-US"/>
              <a:t>的区域，会比</a:t>
            </a:r>
            <a:r>
              <a:rPr lang="en-US" altLang="zh-CN"/>
              <a:t>brick</a:t>
            </a:r>
            <a:r>
              <a:rPr lang="zh-CN" altLang="en-US"/>
              <a:t>大一圈，因此我们可以通过空间划分的方式将</a:t>
            </a:r>
            <a:r>
              <a:rPr lang="en-US" altLang="zh-CN"/>
              <a:t>overlap</a:t>
            </a:r>
            <a:r>
              <a:rPr lang="zh-CN" altLang="en-US"/>
              <a:t>区域划分开，这样每个区域就有了相应的</a:t>
            </a:r>
            <a:r>
              <a:rPr lang="en-US" altLang="zh-CN"/>
              <a:t>support</a:t>
            </a:r>
            <a:r>
              <a:rPr lang="zh-CN" altLang="en-US"/>
              <a:t>贡献</a:t>
            </a:r>
          </a:p>
          <a:p>
            <a:r>
              <a:rPr lang="zh-CN" altLang="en-US"/>
              <a:t>我们的</a:t>
            </a:r>
            <a:r>
              <a:rPr lang="en-US" altLang="zh-CN"/>
              <a:t>input data</a:t>
            </a:r>
            <a:r>
              <a:rPr lang="zh-CN" altLang="en-US"/>
              <a:t>是</a:t>
            </a:r>
            <a:r>
              <a:rPr lang="en-US" altLang="zh-CN"/>
              <a:t>vdb</a:t>
            </a:r>
            <a:r>
              <a:rPr lang="zh-CN" altLang="en-US"/>
              <a:t>数据，直接给出了空间中多个</a:t>
            </a:r>
            <a:r>
              <a:rPr lang="en-US" altLang="zh-CN"/>
              <a:t>grid</a:t>
            </a:r>
            <a:r>
              <a:rPr lang="zh-CN" altLang="en-US"/>
              <a:t>，也就是这里的</a:t>
            </a:r>
            <a:r>
              <a:rPr lang="en-US" altLang="zh-CN"/>
              <a:t>support</a:t>
            </a:r>
            <a:endParaRPr lang="zh-CN" altLang="en-US"/>
          </a:p>
          <a:p>
            <a:r>
              <a:rPr lang="zh-CN" altLang="en-US"/>
              <a:t>我们做</a:t>
            </a:r>
            <a:r>
              <a:rPr lang="en-US" altLang="zh-CN"/>
              <a:t>ray tracing</a:t>
            </a:r>
            <a:r>
              <a:rPr lang="zh-CN" altLang="en-US"/>
              <a:t>的时候会在光线上进行采样，那么对于任意一个采样点我们可以搜索并取到他的</a:t>
            </a:r>
            <a:r>
              <a:rPr lang="en-US" altLang="zh-CN"/>
              <a:t>support</a:t>
            </a:r>
            <a:r>
              <a:rPr lang="zh-CN" altLang="en-US"/>
              <a:t>贡献，从而在最小的</a:t>
            </a:r>
            <a:r>
              <a:rPr lang="en-US" altLang="zh-CN"/>
              <a:t>resolution support</a:t>
            </a:r>
            <a:r>
              <a:rPr lang="zh-CN" altLang="en-US"/>
              <a:t>里面进行插值</a:t>
            </a:r>
          </a:p>
          <a:p>
            <a:r>
              <a:rPr lang="zh-CN" altLang="en-US"/>
              <a:t>另外作者还介绍了一些相关流程的新方法。比如</a:t>
            </a:r>
            <a:r>
              <a:rPr lang="en-US" altLang="zh-CN"/>
              <a:t>adaptive sampling</a:t>
            </a:r>
            <a:r>
              <a:rPr lang="zh-CN" altLang="en-US"/>
              <a:t>，作者通过</a:t>
            </a:r>
            <a:r>
              <a:rPr lang="en-US" altLang="zh-CN"/>
              <a:t>scale*grid</a:t>
            </a:r>
            <a:r>
              <a:rPr lang="zh-CN" altLang="en-US"/>
              <a:t>边长采样，然后取区间中点，可以在</a:t>
            </a:r>
            <a:r>
              <a:rPr lang="en-US" altLang="zh-CN"/>
              <a:t>grid </a:t>
            </a:r>
            <a:r>
              <a:rPr lang="zh-CN" altLang="en-US"/>
              <a:t>边界</a:t>
            </a:r>
            <a:r>
              <a:rPr lang="en-US" altLang="zh-CN"/>
              <a:t>anti-aliasing</a:t>
            </a:r>
            <a:r>
              <a:rPr lang="zh-CN" altLang="en-US"/>
              <a:t>。但是我们发现这样做效果并不理想，所以我们设计了一种新的</a:t>
            </a:r>
            <a:r>
              <a:rPr lang="en-US" altLang="zh-CN"/>
              <a:t>adaptive sampling</a:t>
            </a:r>
            <a:r>
              <a:rPr lang="zh-CN" altLang="en-US"/>
              <a:t>办法</a:t>
            </a:r>
            <a:r>
              <a:rPr lang="en-US" altLang="zh-CN"/>
              <a:t> </a:t>
            </a:r>
            <a:r>
              <a:rPr lang="zh-CN" altLang="en-US"/>
              <a:t>这将在之后介绍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作者还介绍了一种新的</a:t>
            </a:r>
            <a:r>
              <a:rPr lang="en-US" altLang="zh-CN"/>
              <a:t>interpolation</a:t>
            </a:r>
            <a:r>
              <a:rPr lang="zh-CN" altLang="en-US"/>
              <a:t>办法，是基于</a:t>
            </a:r>
            <a:r>
              <a:rPr lang="en-US" altLang="zh-CN"/>
              <a:t>hat-shaped basis function</a:t>
            </a:r>
            <a:r>
              <a:rPr lang="zh-CN" altLang="en-US"/>
              <a:t>做的，这样比普通的三线性插值有更好的图像质量</a:t>
            </a:r>
          </a:p>
          <a:p>
            <a:r>
              <a:rPr lang="zh-CN" altLang="en-US"/>
              <a:t>另外他还提出一种解析计算</a:t>
            </a:r>
            <a:r>
              <a:rPr lang="en-US" altLang="zh-CN"/>
              <a:t>gradient</a:t>
            </a:r>
            <a:r>
              <a:rPr lang="zh-CN" altLang="en-US"/>
              <a:t>的办法，可以看到效果比中心差分法差一点，但运行速度大大增加。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我们之前提到了对</a:t>
            </a:r>
            <a:r>
              <a:rPr lang="en-US" altLang="zh-CN"/>
              <a:t>support</a:t>
            </a:r>
            <a:r>
              <a:rPr lang="zh-CN" altLang="en-US"/>
              <a:t>进行空间划分，我们使用</a:t>
            </a:r>
            <a:r>
              <a:rPr lang="en-US" altLang="zh-CN"/>
              <a:t>KD-tree</a:t>
            </a:r>
            <a:r>
              <a:rPr lang="zh-CN" altLang="en-US"/>
              <a:t>去做这件事。</a:t>
            </a:r>
          </a:p>
          <a:p>
            <a:r>
              <a:rPr lang="zh-CN" altLang="en-US"/>
              <a:t>对于</a:t>
            </a:r>
            <a:r>
              <a:rPr lang="en-US" altLang="zh-CN"/>
              <a:t>kd tree</a:t>
            </a:r>
            <a:r>
              <a:rPr lang="zh-CN" altLang="en-US"/>
              <a:t>的构建，我们使用</a:t>
            </a:r>
            <a:r>
              <a:rPr lang="en-US" altLang="zh-CN"/>
              <a:t>greedy</a:t>
            </a:r>
            <a:r>
              <a:rPr lang="zh-CN" altLang="en-US"/>
              <a:t>算法，我们取整体</a:t>
            </a:r>
            <a:r>
              <a:rPr lang="en-US" altLang="zh-CN"/>
              <a:t>bounding box</a:t>
            </a:r>
            <a:r>
              <a:rPr lang="zh-CN" altLang="en-US"/>
              <a:t>的最长轴作为划分轴，按最靠近中间的</a:t>
            </a:r>
            <a:r>
              <a:rPr lang="en-US" altLang="zh-CN"/>
              <a:t>bounding box</a:t>
            </a:r>
            <a:r>
              <a:rPr lang="zh-CN" altLang="en-US"/>
              <a:t>边缘作为切分线</a:t>
            </a:r>
          </a:p>
          <a:p>
            <a:r>
              <a:rPr lang="zh-CN" altLang="en-US"/>
              <a:t>比如现在空间中有</a:t>
            </a:r>
            <a:r>
              <a:rPr lang="en-US" altLang="zh-CN"/>
              <a:t>3</a:t>
            </a:r>
            <a:r>
              <a:rPr lang="zh-CN" altLang="en-US"/>
              <a:t>个</a:t>
            </a:r>
            <a:r>
              <a:rPr lang="en-US" altLang="zh-CN"/>
              <a:t>grid</a:t>
            </a:r>
            <a:r>
              <a:rPr lang="zh-CN" altLang="en-US"/>
              <a:t>，我们可以这样切分</a:t>
            </a:r>
            <a:r>
              <a:rPr lang="en-US" altLang="zh-CN"/>
              <a:t>……</a:t>
            </a:r>
          </a:p>
          <a:p>
            <a:r>
              <a:rPr lang="zh-CN" altLang="en-US"/>
              <a:t>此外，我们使用</a:t>
            </a:r>
            <a:r>
              <a:rPr lang="en-US" altLang="zh-CN"/>
              <a:t>bitmap</a:t>
            </a:r>
            <a:r>
              <a:rPr lang="zh-CN" altLang="en-US"/>
              <a:t>进行优化，本来</a:t>
            </a:r>
            <a:r>
              <a:rPr lang="en-US" altLang="zh-CN"/>
              <a:t>grid</a:t>
            </a:r>
            <a:r>
              <a:rPr lang="zh-CN" altLang="en-US"/>
              <a:t>贡献是存在</a:t>
            </a:r>
            <a:r>
              <a:rPr lang="en-US" altLang="zh-CN"/>
              <a:t>vector</a:t>
            </a:r>
            <a:r>
              <a:rPr lang="zh-CN" altLang="en-US"/>
              <a:t>里面的，现在用</a:t>
            </a:r>
            <a:r>
              <a:rPr lang="en-US" altLang="zh-CN"/>
              <a:t>bitmap</a:t>
            </a:r>
            <a:r>
              <a:rPr lang="zh-CN" altLang="en-US"/>
              <a:t>表示，这样搜索速度和构建速度都能大大增加。</a:t>
            </a:r>
          </a:p>
          <a:p>
            <a:r>
              <a:rPr lang="zh-CN" altLang="en-US"/>
              <a:t>我们同样尝试了调整</a:t>
            </a:r>
            <a:r>
              <a:rPr lang="en-US" altLang="zh-CN"/>
              <a:t>kd tree</a:t>
            </a:r>
            <a:r>
              <a:rPr lang="zh-CN" altLang="en-US"/>
              <a:t>深度限制观察</a:t>
            </a:r>
            <a:r>
              <a:rPr lang="en-US" altLang="zh-CN"/>
              <a:t>performance</a:t>
            </a:r>
            <a:r>
              <a:rPr lang="zh-CN" altLang="en-US"/>
              <a:t>，但是这里给到的</a:t>
            </a:r>
            <a:r>
              <a:rPr lang="en-US" altLang="zh-CN"/>
              <a:t>grid</a:t>
            </a:r>
            <a:r>
              <a:rPr lang="zh-CN" altLang="en-US"/>
              <a:t>比较少，搜索深度对速度影响不大。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接下来我来介绍一下我们的</a:t>
            </a:r>
            <a:r>
              <a:rPr lang="en-US" altLang="zh-CN"/>
              <a:t>pipeline</a:t>
            </a:r>
            <a:r>
              <a:rPr lang="zh-CN" altLang="en-US"/>
              <a:t>。首先我们读入</a:t>
            </a:r>
            <a:r>
              <a:rPr lang="en-US" altLang="zh-CN"/>
              <a:t>volume</a:t>
            </a:r>
            <a:r>
              <a:rPr lang="zh-CN" altLang="en-US"/>
              <a:t>数据，然后用</a:t>
            </a:r>
            <a:r>
              <a:rPr lang="en-US" altLang="zh-CN"/>
              <a:t>Q criterion</a:t>
            </a:r>
            <a:r>
              <a:rPr lang="zh-CN" altLang="en-US"/>
              <a:t>将空气速度向量场转成数量场，这将在之后用</a:t>
            </a:r>
            <a:r>
              <a:rPr lang="en-US" altLang="zh-CN"/>
              <a:t>transfer function</a:t>
            </a:r>
            <a:r>
              <a:rPr lang="zh-CN" altLang="en-US"/>
              <a:t>计算</a:t>
            </a:r>
            <a:r>
              <a:rPr lang="en-US" altLang="zh-CN"/>
              <a:t>opacity</a:t>
            </a:r>
            <a:r>
              <a:rPr lang="zh-CN" altLang="en-US"/>
              <a:t>，并且我们还计算向量场的模值，在之后计算</a:t>
            </a:r>
            <a:r>
              <a:rPr lang="en-US" altLang="zh-CN"/>
              <a:t>color mapping</a:t>
            </a:r>
            <a:r>
              <a:rPr lang="zh-CN" altLang="en-US"/>
              <a:t>，然后去构建</a:t>
            </a:r>
            <a:r>
              <a:rPr lang="en-US" altLang="zh-CN"/>
              <a:t>kd tree</a:t>
            </a:r>
            <a:r>
              <a:rPr lang="zh-CN" altLang="en-US"/>
              <a:t>。</a:t>
            </a:r>
          </a:p>
          <a:p>
            <a:r>
              <a:rPr lang="zh-CN" altLang="en-US"/>
              <a:t>另一方面我们还有一个任务是把一个</a:t>
            </a:r>
            <a:r>
              <a:rPr lang="en-US" altLang="zh-CN"/>
              <a:t>sphere mesh</a:t>
            </a:r>
            <a:r>
              <a:rPr lang="zh-CN" altLang="en-US"/>
              <a:t>放入场景中，所以我们还要读入</a:t>
            </a:r>
            <a:r>
              <a:rPr lang="en-US" altLang="zh-CN"/>
              <a:t>mesh</a:t>
            </a:r>
            <a:r>
              <a:rPr lang="zh-CN" altLang="en-US"/>
              <a:t>文件并且进行</a:t>
            </a:r>
            <a:r>
              <a:rPr lang="en-US" altLang="zh-CN"/>
              <a:t>bvh</a:t>
            </a:r>
            <a:r>
              <a:rPr lang="zh-CN" altLang="en-US"/>
              <a:t>构建，这里用到了</a:t>
            </a:r>
            <a:r>
              <a:rPr lang="en-US" altLang="zh-CN"/>
              <a:t>sah</a:t>
            </a:r>
            <a:r>
              <a:rPr lang="zh-CN" altLang="en-US"/>
              <a:t>等方法进行加速。</a:t>
            </a:r>
          </a:p>
          <a:p>
            <a:r>
              <a:rPr lang="zh-CN" altLang="en-US"/>
              <a:t>接下来我们传入</a:t>
            </a:r>
            <a:r>
              <a:rPr lang="en-US" altLang="zh-CN"/>
              <a:t>intergrator</a:t>
            </a:r>
            <a:r>
              <a:rPr lang="zh-CN" altLang="en-US"/>
              <a:t>里面进行渲染，因为我们还做了</a:t>
            </a:r>
            <a:r>
              <a:rPr lang="en-US" altLang="zh-CN"/>
              <a:t>gradient</a:t>
            </a:r>
            <a:r>
              <a:rPr lang="zh-CN" altLang="en-US"/>
              <a:t>，所以还可以往场景中添加光源做光照处理。</a:t>
            </a:r>
          </a:p>
          <a:p>
            <a:r>
              <a:rPr lang="zh-CN" altLang="en-US"/>
              <a:t>最后我们将结果输出到</a:t>
            </a:r>
            <a:r>
              <a:rPr lang="en-US" altLang="zh-CN"/>
              <a:t>ui</a:t>
            </a:r>
            <a:r>
              <a:rPr lang="zh-CN" altLang="en-US"/>
              <a:t>中。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我们用到的</a:t>
            </a:r>
            <a:r>
              <a:rPr lang="en-US" altLang="zh-CN"/>
              <a:t>Q criterion</a:t>
            </a:r>
            <a:r>
              <a:rPr lang="zh-CN" altLang="en-US"/>
              <a:t>公式是这个，这将空气流体场转为涡流描述的数量场，这样我们就能可视化涡流细节出来。</a:t>
            </a: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对于其中的</a:t>
            </a:r>
            <a:r>
              <a:rPr lang="en-US" altLang="zh-CN"/>
              <a:t>rendering</a:t>
            </a:r>
            <a:r>
              <a:rPr lang="zh-CN" altLang="en-US"/>
              <a:t>部分我来详细介绍一下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/>
          <a:srcRect t="12500" b="12500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549169" y="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信息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accent1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6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6" name="标题 5"/>
          <p:cNvSpPr>
            <a:spLocks noGrp="1"/>
          </p:cNvSpPr>
          <p:nvPr>
            <p:ph type="title" hasCustomPrompt="1"/>
          </p:nvPr>
        </p:nvSpPr>
        <p:spPr>
          <a:xfrm>
            <a:off x="1478543" y="0"/>
            <a:ext cx="10515600" cy="131088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单击此处编辑母版标题样式增长一些尝试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物质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2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8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18410"/>
            <a:ext cx="10515600" cy="132779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lang="zh-CN" alt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生命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3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1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1841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创管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4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8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890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创艺学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0" name="Group 4"/>
          <p:cNvGrpSpPr>
            <a:grpSpLocks noChangeAspect="1"/>
          </p:cNvGrpSpPr>
          <p:nvPr/>
        </p:nvGrpSpPr>
        <p:grpSpPr bwMode="auto">
          <a:xfrm>
            <a:off x="0" y="5072540"/>
            <a:ext cx="12192000" cy="1800828"/>
            <a:chOff x="0" y="3476"/>
            <a:chExt cx="5775" cy="853"/>
          </a:xfrm>
          <a:solidFill>
            <a:schemeClr val="accent5"/>
          </a:solidFill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8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78543" y="18410"/>
            <a:ext cx="10515600" cy="13255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中科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281832" y="182507"/>
            <a:ext cx="8216283" cy="759735"/>
          </a:xfrm>
          <a:solidFill>
            <a:srgbClr val="014099"/>
          </a:solidFill>
          <a:ln w="19050"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49931" y="3066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838200" y="1616868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2" cstate="email"/>
          <a:srcRect r="416"/>
          <a:stretch>
            <a:fillRect/>
          </a:stretch>
        </p:blipFill>
        <p:spPr>
          <a:xfrm>
            <a:off x="-1" y="5120806"/>
            <a:ext cx="12191999" cy="1759932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9028590" y="328428"/>
            <a:ext cx="2772075" cy="7628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1" y="1013101"/>
            <a:ext cx="12192001" cy="5844899"/>
            <a:chOff x="-1" y="1092199"/>
            <a:chExt cx="12192001" cy="5765801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1092199"/>
              <a:ext cx="12192001" cy="5765801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0" y="1092199"/>
              <a:ext cx="12192000" cy="5765801"/>
            </a:xfrm>
            <a:prstGeom prst="rect">
              <a:avLst/>
            </a:prstGeom>
            <a:solidFill>
              <a:schemeClr val="bg1">
                <a:alpha val="9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0" y="955951"/>
            <a:ext cx="12192000" cy="156384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/>
          <p:cNvSpPr/>
          <p:nvPr/>
        </p:nvSpPr>
        <p:spPr>
          <a:xfrm>
            <a:off x="0" y="72341"/>
            <a:ext cx="139700" cy="835638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0" y="206657"/>
            <a:ext cx="2603500" cy="7013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2184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5935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6848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3073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0303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9557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6551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72074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9884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gradFill>
          <a:gsLst>
            <a:gs pos="100000">
              <a:srgbClr val="7F0020"/>
            </a:gs>
            <a:gs pos="0">
              <a:srgbClr val="D74034"/>
            </a:gs>
            <a:gs pos="30000">
              <a:srgbClr val="C000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80992"/>
            <a:ext cx="10515600" cy="1296015"/>
          </a:xfrm>
        </p:spPr>
        <p:txBody>
          <a:bodyPr anchor="b">
            <a:noAutofit/>
          </a:bodyPr>
          <a:lstStyle>
            <a:lvl1pPr>
              <a:defRPr sz="80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email"/>
          <a:srcRect r="313"/>
          <a:stretch>
            <a:fillRect/>
          </a:stretch>
        </p:blipFill>
        <p:spPr>
          <a:xfrm>
            <a:off x="0" y="5069225"/>
            <a:ext cx="12192000" cy="179830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9028590" y="328428"/>
            <a:ext cx="2772075" cy="76282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4514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513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email"/>
          <a:srcRect r="416"/>
          <a:stretch>
            <a:fillRect/>
          </a:stretch>
        </p:blipFill>
        <p:spPr>
          <a:xfrm>
            <a:off x="-1" y="5120806"/>
            <a:ext cx="12191999" cy="175993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cstate="email"/>
          <a:stretch>
            <a:fillRect/>
          </a:stretch>
        </p:blipFill>
        <p:spPr>
          <a:xfrm>
            <a:off x="9028590" y="182508"/>
            <a:ext cx="2772075" cy="762828"/>
          </a:xfrm>
          <a:prstGeom prst="rect">
            <a:avLst/>
          </a:prstGeom>
        </p:spPr>
      </p:pic>
      <p:sp>
        <p:nvSpPr>
          <p:cNvPr id="10" name="标题 8"/>
          <p:cNvSpPr>
            <a:spLocks noGrp="1"/>
          </p:cNvSpPr>
          <p:nvPr>
            <p:ph type="title"/>
          </p:nvPr>
        </p:nvSpPr>
        <p:spPr>
          <a:xfrm>
            <a:off x="281833" y="1825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281833" y="1825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底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底纹 + 校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形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26812" y="325447"/>
            <a:ext cx="2810614" cy="752510"/>
          </a:xfrm>
          <a:prstGeom prst="rect">
            <a:avLst/>
          </a:prstGeom>
        </p:spPr>
      </p:pic>
      <p:grpSp>
        <p:nvGrpSpPr>
          <p:cNvPr id="6" name="Group 4"/>
          <p:cNvGrpSpPr>
            <a:grpSpLocks noChangeAspect="1"/>
          </p:cNvGrpSpPr>
          <p:nvPr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等腰三角形 1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1539503" y="2755"/>
            <a:ext cx="10515600" cy="13157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0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单击此处编辑母版标题样式增长一些尝试</a:t>
            </a:r>
          </a:p>
        </p:txBody>
      </p:sp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含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10161" y="0"/>
            <a:ext cx="12202161" cy="1589102"/>
          </a:xfrm>
          <a:custGeom>
            <a:avLst/>
            <a:gdLst>
              <a:gd name="connsiteX0" fmla="*/ 0 w 12192001"/>
              <a:gd name="connsiteY0" fmla="*/ 0 h 1599658"/>
              <a:gd name="connsiteX1" fmla="*/ 12192001 w 12192001"/>
              <a:gd name="connsiteY1" fmla="*/ 0 h 1599658"/>
              <a:gd name="connsiteX2" fmla="*/ 12192001 w 12192001"/>
              <a:gd name="connsiteY2" fmla="*/ 1599658 h 1599658"/>
              <a:gd name="connsiteX3" fmla="*/ 0 w 12192001"/>
              <a:gd name="connsiteY3" fmla="*/ 1599658 h 1599658"/>
              <a:gd name="connsiteX4" fmla="*/ 0 w 12192001"/>
              <a:gd name="connsiteY4" fmla="*/ 0 h 1599658"/>
              <a:gd name="connsiteX0-1" fmla="*/ 0 w 12192001"/>
              <a:gd name="connsiteY0-2" fmla="*/ 0 h 1599658"/>
              <a:gd name="connsiteX1-3" fmla="*/ 12192001 w 12192001"/>
              <a:gd name="connsiteY1-4" fmla="*/ 0 h 1599658"/>
              <a:gd name="connsiteX2-5" fmla="*/ 12192001 w 12192001"/>
              <a:gd name="connsiteY2-6" fmla="*/ 1599658 h 1599658"/>
              <a:gd name="connsiteX3-7" fmla="*/ 0 w 12192001"/>
              <a:gd name="connsiteY3-8" fmla="*/ 818423 h 1599658"/>
              <a:gd name="connsiteX4-9" fmla="*/ 0 w 12192001"/>
              <a:gd name="connsiteY4-10" fmla="*/ 0 h 1599658"/>
              <a:gd name="connsiteX0-11" fmla="*/ 0 w 12192001"/>
              <a:gd name="connsiteY0-12" fmla="*/ 0 h 1599658"/>
              <a:gd name="connsiteX1-13" fmla="*/ 12192001 w 12192001"/>
              <a:gd name="connsiteY1-14" fmla="*/ 0 h 1599658"/>
              <a:gd name="connsiteX2-15" fmla="*/ 12192001 w 12192001"/>
              <a:gd name="connsiteY2-16" fmla="*/ 1599658 h 1599658"/>
              <a:gd name="connsiteX3-17" fmla="*/ 20320 w 12192001"/>
              <a:gd name="connsiteY3-18" fmla="*/ 452663 h 1599658"/>
              <a:gd name="connsiteX4-19" fmla="*/ 0 w 12192001"/>
              <a:gd name="connsiteY4-20" fmla="*/ 0 h 1599658"/>
              <a:gd name="connsiteX0-21" fmla="*/ 10160 w 12202161"/>
              <a:gd name="connsiteY0-22" fmla="*/ 0 h 1599658"/>
              <a:gd name="connsiteX1-23" fmla="*/ 12202161 w 12202161"/>
              <a:gd name="connsiteY1-24" fmla="*/ 0 h 1599658"/>
              <a:gd name="connsiteX2-25" fmla="*/ 12202161 w 12202161"/>
              <a:gd name="connsiteY2-26" fmla="*/ 1599658 h 1599658"/>
              <a:gd name="connsiteX3-27" fmla="*/ 0 w 12202161"/>
              <a:gd name="connsiteY3-28" fmla="*/ 461043 h 1599658"/>
              <a:gd name="connsiteX4-29" fmla="*/ 10160 w 12202161"/>
              <a:gd name="connsiteY4-30" fmla="*/ 0 h 159965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202161" h="1599658">
                <a:moveTo>
                  <a:pt x="10160" y="0"/>
                </a:moveTo>
                <a:lnTo>
                  <a:pt x="12202161" y="0"/>
                </a:lnTo>
                <a:lnTo>
                  <a:pt x="12202161" y="1599658"/>
                </a:lnTo>
                <a:lnTo>
                  <a:pt x="0" y="461043"/>
                </a:lnTo>
                <a:lnTo>
                  <a:pt x="10160" y="0"/>
                </a:lnTo>
                <a:close/>
              </a:path>
            </a:pathLst>
          </a:cu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等腰三角形 1"/>
          <p:cNvSpPr/>
          <p:nvPr/>
        </p:nvSpPr>
        <p:spPr>
          <a:xfrm flipV="1">
            <a:off x="-1" y="-10556"/>
            <a:ext cx="5752619" cy="1599658"/>
          </a:xfrm>
          <a:prstGeom prst="triangle">
            <a:avLst>
              <a:gd name="adj" fmla="val 0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 cstate="email">
            <a:lum bright="100000" contrast="-40000"/>
          </a:blip>
          <a:stretch>
            <a:fillRect/>
          </a:stretch>
        </p:blipFill>
        <p:spPr>
          <a:xfrm>
            <a:off x="163132" y="101800"/>
            <a:ext cx="2772075" cy="762828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title" hasCustomPrompt="1"/>
          </p:nvPr>
        </p:nvSpPr>
        <p:spPr>
          <a:xfrm>
            <a:off x="1539503" y="2755"/>
            <a:ext cx="10515600" cy="13157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0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单击此处编辑母版标题样式增长一些尝试</a:t>
            </a:r>
          </a:p>
        </p:txBody>
      </p:sp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0" y="5072541"/>
            <a:ext cx="12192000" cy="1800828"/>
            <a:chOff x="0" y="3476"/>
            <a:chExt cx="5775" cy="853"/>
          </a:xfrm>
          <a:solidFill>
            <a:schemeClr val="tx2"/>
          </a:solidFill>
        </p:grpSpPr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16" y="3476"/>
              <a:ext cx="233" cy="823"/>
            </a:xfrm>
            <a:custGeom>
              <a:avLst/>
              <a:gdLst>
                <a:gd name="T0" fmla="*/ 83 w 90"/>
                <a:gd name="T1" fmla="*/ 303 h 308"/>
                <a:gd name="T2" fmla="*/ 63 w 90"/>
                <a:gd name="T3" fmla="*/ 300 h 308"/>
                <a:gd name="T4" fmla="*/ 68 w 90"/>
                <a:gd name="T5" fmla="*/ 270 h 308"/>
                <a:gd name="T6" fmla="*/ 62 w 90"/>
                <a:gd name="T7" fmla="*/ 240 h 308"/>
                <a:gd name="T8" fmla="*/ 64 w 90"/>
                <a:gd name="T9" fmla="*/ 196 h 308"/>
                <a:gd name="T10" fmla="*/ 61 w 90"/>
                <a:gd name="T11" fmla="*/ 180 h 308"/>
                <a:gd name="T12" fmla="*/ 65 w 90"/>
                <a:gd name="T13" fmla="*/ 150 h 308"/>
                <a:gd name="T14" fmla="*/ 60 w 90"/>
                <a:gd name="T15" fmla="*/ 120 h 308"/>
                <a:gd name="T16" fmla="*/ 64 w 90"/>
                <a:gd name="T17" fmla="*/ 91 h 308"/>
                <a:gd name="T18" fmla="*/ 58 w 90"/>
                <a:gd name="T19" fmla="*/ 61 h 308"/>
                <a:gd name="T20" fmla="*/ 62 w 90"/>
                <a:gd name="T21" fmla="*/ 30 h 308"/>
                <a:gd name="T22" fmla="*/ 44 w 90"/>
                <a:gd name="T23" fmla="*/ 0 h 308"/>
                <a:gd name="T24" fmla="*/ 32 w 90"/>
                <a:gd name="T25" fmla="*/ 61 h 308"/>
                <a:gd name="T26" fmla="*/ 27 w 90"/>
                <a:gd name="T27" fmla="*/ 91 h 308"/>
                <a:gd name="T28" fmla="*/ 25 w 90"/>
                <a:gd name="T29" fmla="*/ 150 h 308"/>
                <a:gd name="T30" fmla="*/ 25 w 90"/>
                <a:gd name="T31" fmla="*/ 151 h 308"/>
                <a:gd name="T32" fmla="*/ 22 w 90"/>
                <a:gd name="T33" fmla="*/ 221 h 308"/>
                <a:gd name="T34" fmla="*/ 29 w 90"/>
                <a:gd name="T35" fmla="*/ 241 h 308"/>
                <a:gd name="T36" fmla="*/ 22 w 90"/>
                <a:gd name="T37" fmla="*/ 271 h 308"/>
                <a:gd name="T38" fmla="*/ 13 w 90"/>
                <a:gd name="T39" fmla="*/ 303 h 308"/>
                <a:gd name="T40" fmla="*/ 0 w 90"/>
                <a:gd name="T41" fmla="*/ 305 h 308"/>
                <a:gd name="T42" fmla="*/ 90 w 90"/>
                <a:gd name="T43" fmla="*/ 305 h 308"/>
                <a:gd name="T44" fmla="*/ 58 w 90"/>
                <a:gd name="T45" fmla="*/ 239 h 308"/>
                <a:gd name="T46" fmla="*/ 45 w 90"/>
                <a:gd name="T47" fmla="*/ 154 h 308"/>
                <a:gd name="T48" fmla="*/ 34 w 90"/>
                <a:gd name="T49" fmla="*/ 179 h 308"/>
                <a:gd name="T50" fmla="*/ 55 w 90"/>
                <a:gd name="T51" fmla="*/ 59 h 308"/>
                <a:gd name="T52" fmla="*/ 55 w 90"/>
                <a:gd name="T53" fmla="*/ 59 h 308"/>
                <a:gd name="T54" fmla="*/ 56 w 90"/>
                <a:gd name="T55" fmla="*/ 119 h 308"/>
                <a:gd name="T56" fmla="*/ 45 w 90"/>
                <a:gd name="T57" fmla="*/ 274 h 308"/>
                <a:gd name="T58" fmla="*/ 31 w 90"/>
                <a:gd name="T59" fmla="*/ 300 h 308"/>
                <a:gd name="T60" fmla="*/ 48 w 90"/>
                <a:gd name="T61" fmla="*/ 269 h 308"/>
                <a:gd name="T62" fmla="*/ 65 w 90"/>
                <a:gd name="T63" fmla="*/ 269 h 308"/>
                <a:gd name="T64" fmla="*/ 48 w 90"/>
                <a:gd name="T65" fmla="*/ 209 h 308"/>
                <a:gd name="T66" fmla="*/ 48 w 90"/>
                <a:gd name="T67" fmla="*/ 209 h 308"/>
                <a:gd name="T68" fmla="*/ 50 w 90"/>
                <a:gd name="T69" fmla="*/ 144 h 308"/>
                <a:gd name="T70" fmla="*/ 47 w 90"/>
                <a:gd name="T71" fmla="*/ 149 h 308"/>
                <a:gd name="T72" fmla="*/ 56 w 90"/>
                <a:gd name="T73" fmla="*/ 66 h 308"/>
                <a:gd name="T74" fmla="*/ 34 w 90"/>
                <a:gd name="T75" fmla="*/ 66 h 308"/>
                <a:gd name="T76" fmla="*/ 43 w 90"/>
                <a:gd name="T77" fmla="*/ 89 h 308"/>
                <a:gd name="T78" fmla="*/ 33 w 90"/>
                <a:gd name="T79" fmla="*/ 126 h 308"/>
                <a:gd name="T80" fmla="*/ 43 w 90"/>
                <a:gd name="T81" fmla="*/ 149 h 308"/>
                <a:gd name="T82" fmla="*/ 32 w 90"/>
                <a:gd name="T83" fmla="*/ 185 h 308"/>
                <a:gd name="T84" fmla="*/ 27 w 90"/>
                <a:gd name="T85" fmla="*/ 209 h 308"/>
                <a:gd name="T86" fmla="*/ 31 w 90"/>
                <a:gd name="T87" fmla="*/ 245 h 308"/>
                <a:gd name="T88" fmla="*/ 31 w 90"/>
                <a:gd name="T89" fmla="*/ 245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0" h="308">
                  <a:moveTo>
                    <a:pt x="90" y="305"/>
                  </a:moveTo>
                  <a:cubicBezTo>
                    <a:pt x="83" y="305"/>
                    <a:pt x="83" y="305"/>
                    <a:pt x="83" y="305"/>
                  </a:cubicBezTo>
                  <a:cubicBezTo>
                    <a:pt x="83" y="303"/>
                    <a:pt x="83" y="303"/>
                    <a:pt x="83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0"/>
                    <a:pt x="77" y="300"/>
                    <a:pt x="77" y="300"/>
                  </a:cubicBezTo>
                  <a:cubicBezTo>
                    <a:pt x="63" y="300"/>
                    <a:pt x="63" y="300"/>
                    <a:pt x="63" y="300"/>
                  </a:cubicBezTo>
                  <a:cubicBezTo>
                    <a:pt x="68" y="271"/>
                    <a:pt x="68" y="271"/>
                    <a:pt x="68" y="271"/>
                  </a:cubicBezTo>
                  <a:cubicBezTo>
                    <a:pt x="68" y="271"/>
                    <a:pt x="68" y="271"/>
                    <a:pt x="68" y="270"/>
                  </a:cubicBezTo>
                  <a:cubicBezTo>
                    <a:pt x="68" y="270"/>
                    <a:pt x="68" y="270"/>
                    <a:pt x="68" y="270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1"/>
                    <a:pt x="62" y="241"/>
                    <a:pt x="62" y="241"/>
                  </a:cubicBezTo>
                  <a:cubicBezTo>
                    <a:pt x="62" y="240"/>
                    <a:pt x="62" y="240"/>
                    <a:pt x="62" y="240"/>
                  </a:cubicBezTo>
                  <a:cubicBezTo>
                    <a:pt x="65" y="221"/>
                    <a:pt x="65" y="221"/>
                    <a:pt x="65" y="221"/>
                  </a:cubicBezTo>
                  <a:cubicBezTo>
                    <a:pt x="69" y="221"/>
                    <a:pt x="69" y="221"/>
                    <a:pt x="69" y="221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181"/>
                    <a:pt x="61" y="181"/>
                    <a:pt x="61" y="180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1"/>
                    <a:pt x="65" y="151"/>
                  </a:cubicBezTo>
                  <a:cubicBezTo>
                    <a:pt x="65" y="151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5" y="150"/>
                    <a:pt x="65" y="150"/>
                    <a:pt x="65" y="150"/>
                  </a:cubicBezTo>
                  <a:cubicBezTo>
                    <a:pt x="60" y="120"/>
                    <a:pt x="60" y="120"/>
                    <a:pt x="60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4" y="91"/>
                    <a:pt x="64" y="91"/>
                    <a:pt x="64" y="91"/>
                  </a:cubicBezTo>
                  <a:cubicBezTo>
                    <a:pt x="64" y="91"/>
                    <a:pt x="64" y="90"/>
                    <a:pt x="63" y="90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58" y="61"/>
                    <a:pt x="58" y="61"/>
                    <a:pt x="58" y="61"/>
                  </a:cubicBezTo>
                  <a:cubicBezTo>
                    <a:pt x="62" y="31"/>
                    <a:pt x="62" y="31"/>
                    <a:pt x="62" y="31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27" y="91"/>
                    <a:pt x="27" y="91"/>
                    <a:pt x="27" y="91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0"/>
                    <a:pt x="25" y="150"/>
                    <a:pt x="25" y="150"/>
                  </a:cubicBezTo>
                  <a:cubicBezTo>
                    <a:pt x="25" y="151"/>
                    <a:pt x="25" y="151"/>
                    <a:pt x="25" y="15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7" y="196"/>
                    <a:pt x="27" y="196"/>
                    <a:pt x="27" y="196"/>
                  </a:cubicBezTo>
                  <a:cubicBezTo>
                    <a:pt x="22" y="221"/>
                    <a:pt x="22" y="221"/>
                    <a:pt x="22" y="221"/>
                  </a:cubicBezTo>
                  <a:cubicBezTo>
                    <a:pt x="25" y="221"/>
                    <a:pt x="25" y="221"/>
                    <a:pt x="25" y="221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1"/>
                    <a:pt x="29" y="241"/>
                    <a:pt x="29" y="241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0"/>
                    <a:pt x="22" y="270"/>
                  </a:cubicBezTo>
                  <a:cubicBezTo>
                    <a:pt x="22" y="270"/>
                    <a:pt x="22" y="271"/>
                    <a:pt x="22" y="271"/>
                  </a:cubicBezTo>
                  <a:cubicBezTo>
                    <a:pt x="27" y="300"/>
                    <a:pt x="27" y="300"/>
                    <a:pt x="27" y="300"/>
                  </a:cubicBezTo>
                  <a:cubicBezTo>
                    <a:pt x="13" y="300"/>
                    <a:pt x="13" y="300"/>
                    <a:pt x="13" y="300"/>
                  </a:cubicBezTo>
                  <a:cubicBezTo>
                    <a:pt x="13" y="303"/>
                    <a:pt x="13" y="303"/>
                    <a:pt x="13" y="303"/>
                  </a:cubicBezTo>
                  <a:cubicBezTo>
                    <a:pt x="7" y="303"/>
                    <a:pt x="7" y="303"/>
                    <a:pt x="7" y="303"/>
                  </a:cubicBezTo>
                  <a:cubicBezTo>
                    <a:pt x="7" y="305"/>
                    <a:pt x="7" y="305"/>
                    <a:pt x="7" y="305"/>
                  </a:cubicBezTo>
                  <a:cubicBezTo>
                    <a:pt x="0" y="305"/>
                    <a:pt x="0" y="305"/>
                    <a:pt x="0" y="305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90" y="308"/>
                    <a:pt x="90" y="308"/>
                    <a:pt x="90" y="308"/>
                  </a:cubicBezTo>
                  <a:lnTo>
                    <a:pt x="90" y="305"/>
                  </a:lnTo>
                  <a:close/>
                  <a:moveTo>
                    <a:pt x="45" y="214"/>
                  </a:moveTo>
                  <a:cubicBezTo>
                    <a:pt x="45" y="214"/>
                    <a:pt x="45" y="214"/>
                    <a:pt x="45" y="214"/>
                  </a:cubicBezTo>
                  <a:cubicBezTo>
                    <a:pt x="58" y="239"/>
                    <a:pt x="58" y="239"/>
                    <a:pt x="58" y="239"/>
                  </a:cubicBezTo>
                  <a:cubicBezTo>
                    <a:pt x="32" y="239"/>
                    <a:pt x="32" y="239"/>
                    <a:pt x="32" y="239"/>
                  </a:cubicBezTo>
                  <a:lnTo>
                    <a:pt x="45" y="214"/>
                  </a:lnTo>
                  <a:close/>
                  <a:moveTo>
                    <a:pt x="45" y="154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7" y="179"/>
                    <a:pt x="57" y="179"/>
                    <a:pt x="57" y="179"/>
                  </a:cubicBezTo>
                  <a:cubicBezTo>
                    <a:pt x="34" y="179"/>
                    <a:pt x="34" y="179"/>
                    <a:pt x="34" y="179"/>
                  </a:cubicBezTo>
                  <a:lnTo>
                    <a:pt x="45" y="154"/>
                  </a:lnTo>
                  <a:close/>
                  <a:moveTo>
                    <a:pt x="55" y="59"/>
                  </a:moveTo>
                  <a:cubicBezTo>
                    <a:pt x="55" y="59"/>
                    <a:pt x="55" y="59"/>
                    <a:pt x="55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45" y="35"/>
                    <a:pt x="45" y="35"/>
                    <a:pt x="45" y="35"/>
                  </a:cubicBezTo>
                  <a:lnTo>
                    <a:pt x="55" y="59"/>
                  </a:lnTo>
                  <a:close/>
                  <a:moveTo>
                    <a:pt x="45" y="95"/>
                  </a:moveTo>
                  <a:cubicBezTo>
                    <a:pt x="45" y="95"/>
                    <a:pt x="45" y="95"/>
                    <a:pt x="45" y="95"/>
                  </a:cubicBezTo>
                  <a:cubicBezTo>
                    <a:pt x="56" y="119"/>
                    <a:pt x="56" y="119"/>
                    <a:pt x="56" y="119"/>
                  </a:cubicBezTo>
                  <a:cubicBezTo>
                    <a:pt x="35" y="119"/>
                    <a:pt x="35" y="119"/>
                    <a:pt x="35" y="119"/>
                  </a:cubicBezTo>
                  <a:lnTo>
                    <a:pt x="45" y="95"/>
                  </a:lnTo>
                  <a:close/>
                  <a:moveTo>
                    <a:pt x="45" y="274"/>
                  </a:moveTo>
                  <a:cubicBezTo>
                    <a:pt x="45" y="274"/>
                    <a:pt x="45" y="274"/>
                    <a:pt x="45" y="274"/>
                  </a:cubicBezTo>
                  <a:cubicBezTo>
                    <a:pt x="60" y="300"/>
                    <a:pt x="60" y="300"/>
                    <a:pt x="60" y="300"/>
                  </a:cubicBezTo>
                  <a:cubicBezTo>
                    <a:pt x="31" y="300"/>
                    <a:pt x="31" y="300"/>
                    <a:pt x="31" y="300"/>
                  </a:cubicBezTo>
                  <a:lnTo>
                    <a:pt x="45" y="274"/>
                  </a:lnTo>
                  <a:close/>
                  <a:moveTo>
                    <a:pt x="48" y="269"/>
                  </a:moveTo>
                  <a:cubicBezTo>
                    <a:pt x="48" y="269"/>
                    <a:pt x="48" y="269"/>
                    <a:pt x="48" y="269"/>
                  </a:cubicBezTo>
                  <a:cubicBezTo>
                    <a:pt x="52" y="261"/>
                    <a:pt x="52" y="261"/>
                    <a:pt x="52" y="261"/>
                  </a:cubicBezTo>
                  <a:cubicBezTo>
                    <a:pt x="60" y="245"/>
                    <a:pt x="60" y="245"/>
                    <a:pt x="60" y="245"/>
                  </a:cubicBezTo>
                  <a:cubicBezTo>
                    <a:pt x="65" y="269"/>
                    <a:pt x="65" y="269"/>
                    <a:pt x="65" y="269"/>
                  </a:cubicBezTo>
                  <a:lnTo>
                    <a:pt x="48" y="269"/>
                  </a:lnTo>
                  <a:close/>
                  <a:moveTo>
                    <a:pt x="48" y="209"/>
                  </a:moveTo>
                  <a:cubicBezTo>
                    <a:pt x="48" y="209"/>
                    <a:pt x="48" y="209"/>
                    <a:pt x="48" y="209"/>
                  </a:cubicBezTo>
                  <a:cubicBezTo>
                    <a:pt x="59" y="185"/>
                    <a:pt x="59" y="185"/>
                    <a:pt x="59" y="185"/>
                  </a:cubicBezTo>
                  <a:cubicBezTo>
                    <a:pt x="64" y="209"/>
                    <a:pt x="64" y="209"/>
                    <a:pt x="64" y="209"/>
                  </a:cubicBezTo>
                  <a:lnTo>
                    <a:pt x="48" y="209"/>
                  </a:lnTo>
                  <a:close/>
                  <a:moveTo>
                    <a:pt x="47" y="149"/>
                  </a:moveTo>
                  <a:cubicBezTo>
                    <a:pt x="47" y="149"/>
                    <a:pt x="47" y="149"/>
                    <a:pt x="47" y="149"/>
                  </a:cubicBezTo>
                  <a:cubicBezTo>
                    <a:pt x="50" y="144"/>
                    <a:pt x="50" y="144"/>
                    <a:pt x="50" y="144"/>
                  </a:cubicBezTo>
                  <a:cubicBezTo>
                    <a:pt x="57" y="126"/>
                    <a:pt x="57" y="126"/>
                    <a:pt x="57" y="126"/>
                  </a:cubicBezTo>
                  <a:cubicBezTo>
                    <a:pt x="62" y="149"/>
                    <a:pt x="62" y="149"/>
                    <a:pt x="62" y="149"/>
                  </a:cubicBezTo>
                  <a:lnTo>
                    <a:pt x="47" y="149"/>
                  </a:lnTo>
                  <a:close/>
                  <a:moveTo>
                    <a:pt x="47" y="89"/>
                  </a:moveTo>
                  <a:cubicBezTo>
                    <a:pt x="47" y="89"/>
                    <a:pt x="47" y="89"/>
                    <a:pt x="47" y="89"/>
                  </a:cubicBezTo>
                  <a:cubicBezTo>
                    <a:pt x="56" y="66"/>
                    <a:pt x="56" y="66"/>
                    <a:pt x="56" y="66"/>
                  </a:cubicBezTo>
                  <a:cubicBezTo>
                    <a:pt x="60" y="89"/>
                    <a:pt x="60" y="89"/>
                    <a:pt x="60" y="89"/>
                  </a:cubicBezTo>
                  <a:lnTo>
                    <a:pt x="47" y="89"/>
                  </a:lnTo>
                  <a:close/>
                  <a:moveTo>
                    <a:pt x="34" y="66"/>
                  </a:moveTo>
                  <a:cubicBezTo>
                    <a:pt x="34" y="66"/>
                    <a:pt x="34" y="66"/>
                    <a:pt x="34" y="66"/>
                  </a:cubicBezTo>
                  <a:cubicBezTo>
                    <a:pt x="40" y="82"/>
                    <a:pt x="40" y="82"/>
                    <a:pt x="40" y="82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30" y="89"/>
                    <a:pt x="30" y="89"/>
                    <a:pt x="30" y="89"/>
                  </a:cubicBezTo>
                  <a:lnTo>
                    <a:pt x="34" y="66"/>
                  </a:lnTo>
                  <a:close/>
                  <a:moveTo>
                    <a:pt x="33" y="126"/>
                  </a:moveTo>
                  <a:cubicBezTo>
                    <a:pt x="33" y="126"/>
                    <a:pt x="33" y="126"/>
                    <a:pt x="33" y="126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28" y="149"/>
                    <a:pt x="28" y="149"/>
                    <a:pt x="28" y="149"/>
                  </a:cubicBezTo>
                  <a:lnTo>
                    <a:pt x="33" y="126"/>
                  </a:lnTo>
                  <a:close/>
                  <a:moveTo>
                    <a:pt x="32" y="185"/>
                  </a:moveTo>
                  <a:cubicBezTo>
                    <a:pt x="32" y="185"/>
                    <a:pt x="32" y="185"/>
                    <a:pt x="32" y="185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27" y="209"/>
                    <a:pt x="27" y="209"/>
                    <a:pt x="27" y="209"/>
                  </a:cubicBezTo>
                  <a:lnTo>
                    <a:pt x="32" y="185"/>
                  </a:lnTo>
                  <a:close/>
                  <a:moveTo>
                    <a:pt x="31" y="245"/>
                  </a:moveTo>
                  <a:cubicBezTo>
                    <a:pt x="31" y="245"/>
                    <a:pt x="31" y="245"/>
                    <a:pt x="31" y="245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25" y="269"/>
                    <a:pt x="25" y="269"/>
                    <a:pt x="25" y="269"/>
                  </a:cubicBezTo>
                  <a:lnTo>
                    <a:pt x="31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220" y="4133"/>
              <a:ext cx="394" cy="169"/>
            </a:xfrm>
            <a:custGeom>
              <a:avLst/>
              <a:gdLst>
                <a:gd name="T0" fmla="*/ 143 w 152"/>
                <a:gd name="T1" fmla="*/ 48 h 63"/>
                <a:gd name="T2" fmla="*/ 145 w 152"/>
                <a:gd name="T3" fmla="*/ 33 h 63"/>
                <a:gd name="T4" fmla="*/ 146 w 152"/>
                <a:gd name="T5" fmla="*/ 20 h 63"/>
                <a:gd name="T6" fmla="*/ 125 w 152"/>
                <a:gd name="T7" fmla="*/ 11 h 63"/>
                <a:gd name="T8" fmla="*/ 9 w 152"/>
                <a:gd name="T9" fmla="*/ 12 h 63"/>
                <a:gd name="T10" fmla="*/ 11 w 152"/>
                <a:gd name="T11" fmla="*/ 38 h 63"/>
                <a:gd name="T12" fmla="*/ 14 w 152"/>
                <a:gd name="T13" fmla="*/ 50 h 63"/>
                <a:gd name="T14" fmla="*/ 152 w 152"/>
                <a:gd name="T15" fmla="*/ 60 h 63"/>
                <a:gd name="T16" fmla="*/ 112 w 152"/>
                <a:gd name="T17" fmla="*/ 52 h 63"/>
                <a:gd name="T18" fmla="*/ 142 w 152"/>
                <a:gd name="T19" fmla="*/ 48 h 63"/>
                <a:gd name="T20" fmla="*/ 141 w 152"/>
                <a:gd name="T21" fmla="*/ 45 h 63"/>
                <a:gd name="T22" fmla="*/ 116 w 152"/>
                <a:gd name="T23" fmla="*/ 43 h 63"/>
                <a:gd name="T24" fmla="*/ 128 w 152"/>
                <a:gd name="T25" fmla="*/ 41 h 63"/>
                <a:gd name="T26" fmla="*/ 143 w 152"/>
                <a:gd name="T27" fmla="*/ 38 h 63"/>
                <a:gd name="T28" fmla="*/ 144 w 152"/>
                <a:gd name="T29" fmla="*/ 35 h 63"/>
                <a:gd name="T30" fmla="*/ 144 w 152"/>
                <a:gd name="T31" fmla="*/ 35 h 63"/>
                <a:gd name="T32" fmla="*/ 32 w 152"/>
                <a:gd name="T33" fmla="*/ 9 h 63"/>
                <a:gd name="T34" fmla="*/ 145 w 152"/>
                <a:gd name="T35" fmla="*/ 23 h 63"/>
                <a:gd name="T36" fmla="*/ 96 w 152"/>
                <a:gd name="T37" fmla="*/ 22 h 63"/>
                <a:gd name="T38" fmla="*/ 97 w 152"/>
                <a:gd name="T39" fmla="*/ 21 h 63"/>
                <a:gd name="T40" fmla="*/ 95 w 152"/>
                <a:gd name="T41" fmla="*/ 19 h 63"/>
                <a:gd name="T42" fmla="*/ 105 w 152"/>
                <a:gd name="T43" fmla="*/ 18 h 63"/>
                <a:gd name="T44" fmla="*/ 146 w 152"/>
                <a:gd name="T45" fmla="*/ 17 h 63"/>
                <a:gd name="T46" fmla="*/ 146 w 152"/>
                <a:gd name="T47" fmla="*/ 17 h 63"/>
                <a:gd name="T48" fmla="*/ 126 w 152"/>
                <a:gd name="T49" fmla="*/ 12 h 63"/>
                <a:gd name="T50" fmla="*/ 91 w 152"/>
                <a:gd name="T51" fmla="*/ 18 h 63"/>
                <a:gd name="T52" fmla="*/ 10 w 152"/>
                <a:gd name="T53" fmla="*/ 12 h 63"/>
                <a:gd name="T54" fmla="*/ 10 w 152"/>
                <a:gd name="T55" fmla="*/ 12 h 63"/>
                <a:gd name="T56" fmla="*/ 127 w 152"/>
                <a:gd name="T57" fmla="*/ 27 h 63"/>
                <a:gd name="T58" fmla="*/ 110 w 152"/>
                <a:gd name="T59" fmla="*/ 28 h 63"/>
                <a:gd name="T60" fmla="*/ 10 w 152"/>
                <a:gd name="T61" fmla="*/ 18 h 63"/>
                <a:gd name="T62" fmla="*/ 10 w 152"/>
                <a:gd name="T63" fmla="*/ 18 h 63"/>
                <a:gd name="T64" fmla="*/ 19 w 152"/>
                <a:gd name="T65" fmla="*/ 25 h 63"/>
                <a:gd name="T66" fmla="*/ 23 w 152"/>
                <a:gd name="T67" fmla="*/ 32 h 63"/>
                <a:gd name="T68" fmla="*/ 35 w 152"/>
                <a:gd name="T69" fmla="*/ 59 h 63"/>
                <a:gd name="T70" fmla="*/ 85 w 152"/>
                <a:gd name="T71" fmla="*/ 53 h 63"/>
                <a:gd name="T72" fmla="*/ 35 w 152"/>
                <a:gd name="T73" fmla="*/ 45 h 63"/>
                <a:gd name="T74" fmla="*/ 23 w 152"/>
                <a:gd name="T75" fmla="*/ 44 h 63"/>
                <a:gd name="T76" fmla="*/ 12 w 152"/>
                <a:gd name="T77" fmla="*/ 42 h 63"/>
                <a:gd name="T78" fmla="*/ 85 w 152"/>
                <a:gd name="T79" fmla="*/ 45 h 63"/>
                <a:gd name="T80" fmla="*/ 85 w 152"/>
                <a:gd name="T81" fmla="*/ 43 h 63"/>
                <a:gd name="T82" fmla="*/ 12 w 152"/>
                <a:gd name="T83" fmla="*/ 39 h 63"/>
                <a:gd name="T84" fmla="*/ 85 w 152"/>
                <a:gd name="T85" fmla="*/ 40 h 63"/>
                <a:gd name="T86" fmla="*/ 85 w 152"/>
                <a:gd name="T87" fmla="*/ 37 h 63"/>
                <a:gd name="T88" fmla="*/ 11 w 152"/>
                <a:gd name="T89" fmla="*/ 31 h 63"/>
                <a:gd name="T90" fmla="*/ 85 w 152"/>
                <a:gd name="T91" fmla="*/ 34 h 63"/>
                <a:gd name="T92" fmla="*/ 85 w 152"/>
                <a:gd name="T93" fmla="*/ 34 h 63"/>
                <a:gd name="T94" fmla="*/ 18 w 152"/>
                <a:gd name="T95" fmla="*/ 20 h 63"/>
                <a:gd name="T96" fmla="*/ 87 w 152"/>
                <a:gd name="T97" fmla="*/ 53 h 63"/>
                <a:gd name="T98" fmla="*/ 110 w 152"/>
                <a:gd name="T99" fmla="*/ 54 h 63"/>
                <a:gd name="T100" fmla="*/ 87 w 152"/>
                <a:gd name="T101" fmla="*/ 49 h 63"/>
                <a:gd name="T102" fmla="*/ 110 w 152"/>
                <a:gd name="T103" fmla="*/ 49 h 63"/>
                <a:gd name="T104" fmla="*/ 110 w 152"/>
                <a:gd name="T105" fmla="*/ 59 h 63"/>
                <a:gd name="T106" fmla="*/ 110 w 152"/>
                <a:gd name="T107" fmla="*/ 44 h 63"/>
                <a:gd name="T108" fmla="*/ 110 w 152"/>
                <a:gd name="T109" fmla="*/ 37 h 63"/>
                <a:gd name="T110" fmla="*/ 144 w 152"/>
                <a:gd name="T111" fmla="*/ 33 h 63"/>
                <a:gd name="T112" fmla="*/ 112 w 152"/>
                <a:gd name="T113" fmla="*/ 59 h 63"/>
                <a:gd name="T114" fmla="*/ 141 w 152"/>
                <a:gd name="T115" fmla="*/ 54 h 63"/>
                <a:gd name="T116" fmla="*/ 146 w 152"/>
                <a:gd name="T117" fmla="*/ 15 h 63"/>
                <a:gd name="T118" fmla="*/ 10 w 152"/>
                <a:gd name="T119" fmla="*/ 12 h 63"/>
                <a:gd name="T120" fmla="*/ 10 w 152"/>
                <a:gd name="T121" fmla="*/ 18 h 63"/>
                <a:gd name="T122" fmla="*/ 13 w 152"/>
                <a:gd name="T123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2" h="63">
                  <a:moveTo>
                    <a:pt x="142" y="59"/>
                  </a:moveTo>
                  <a:cubicBezTo>
                    <a:pt x="142" y="59"/>
                    <a:pt x="142" y="59"/>
                    <a:pt x="142" y="59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54"/>
                    <a:pt x="142" y="54"/>
                    <a:pt x="142" y="54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8"/>
                    <a:pt x="144" y="38"/>
                    <a:pt x="144" y="38"/>
                  </a:cubicBezTo>
                  <a:cubicBezTo>
                    <a:pt x="144" y="34"/>
                    <a:pt x="144" y="34"/>
                    <a:pt x="144" y="34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2"/>
                  </a:cubicBezTo>
                  <a:cubicBezTo>
                    <a:pt x="146" y="22"/>
                    <a:pt x="146" y="21"/>
                    <a:pt x="146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19"/>
                    <a:pt x="146" y="18"/>
                    <a:pt x="146" y="18"/>
                  </a:cubicBezTo>
                  <a:cubicBezTo>
                    <a:pt x="146" y="18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6" y="12"/>
                    <a:pt x="146" y="12"/>
                    <a:pt x="146" y="12"/>
                  </a:cubicBezTo>
                  <a:cubicBezTo>
                    <a:pt x="146" y="12"/>
                    <a:pt x="147" y="10"/>
                    <a:pt x="146" y="10"/>
                  </a:cubicBezTo>
                  <a:cubicBezTo>
                    <a:pt x="145" y="9"/>
                    <a:pt x="138" y="10"/>
                    <a:pt x="12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0" y="12"/>
                    <a:pt x="107" y="13"/>
                    <a:pt x="98" y="13"/>
                  </a:cubicBezTo>
                  <a:cubicBezTo>
                    <a:pt x="91" y="13"/>
                    <a:pt x="79" y="10"/>
                    <a:pt x="71" y="8"/>
                  </a:cubicBezTo>
                  <a:cubicBezTo>
                    <a:pt x="68" y="7"/>
                    <a:pt x="66" y="7"/>
                    <a:pt x="65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54" y="4"/>
                    <a:pt x="36" y="0"/>
                    <a:pt x="32" y="0"/>
                  </a:cubicBezTo>
                  <a:cubicBezTo>
                    <a:pt x="29" y="0"/>
                    <a:pt x="20" y="5"/>
                    <a:pt x="15" y="8"/>
                  </a:cubicBezTo>
                  <a:cubicBezTo>
                    <a:pt x="13" y="9"/>
                    <a:pt x="12" y="9"/>
                    <a:pt x="12" y="10"/>
                  </a:cubicBezTo>
                  <a:cubicBezTo>
                    <a:pt x="10" y="11"/>
                    <a:pt x="9" y="11"/>
                    <a:pt x="9" y="1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7"/>
                    <a:pt x="11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7"/>
                  </a:cubicBezTo>
                  <a:cubicBezTo>
                    <a:pt x="14" y="47"/>
                    <a:pt x="28" y="45"/>
                    <a:pt x="34" y="45"/>
                  </a:cubicBezTo>
                  <a:cubicBezTo>
                    <a:pt x="34" y="48"/>
                    <a:pt x="34" y="48"/>
                    <a:pt x="34" y="48"/>
                  </a:cubicBezTo>
                  <a:cubicBezTo>
                    <a:pt x="30" y="48"/>
                    <a:pt x="16" y="50"/>
                    <a:pt x="14" y="50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7"/>
                    <a:pt x="14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52" y="63"/>
                    <a:pt x="52" y="63"/>
                    <a:pt x="52" y="63"/>
                  </a:cubicBezTo>
                  <a:cubicBezTo>
                    <a:pt x="152" y="60"/>
                    <a:pt x="152" y="60"/>
                    <a:pt x="152" y="60"/>
                  </a:cubicBezTo>
                  <a:lnTo>
                    <a:pt x="142" y="59"/>
                  </a:lnTo>
                  <a:close/>
                  <a:moveTo>
                    <a:pt x="112" y="52"/>
                  </a:moveTo>
                  <a:cubicBezTo>
                    <a:pt x="112" y="52"/>
                    <a:pt x="112" y="52"/>
                    <a:pt x="112" y="52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20" y="50"/>
                    <a:pt x="135" y="50"/>
                    <a:pt x="137" y="50"/>
                  </a:cubicBezTo>
                  <a:cubicBezTo>
                    <a:pt x="139" y="50"/>
                    <a:pt x="141" y="50"/>
                    <a:pt x="142" y="50"/>
                  </a:cubicBezTo>
                  <a:cubicBezTo>
                    <a:pt x="142" y="51"/>
                    <a:pt x="142" y="51"/>
                    <a:pt x="142" y="51"/>
                  </a:cubicBezTo>
                  <a:cubicBezTo>
                    <a:pt x="137" y="51"/>
                    <a:pt x="123" y="52"/>
                    <a:pt x="112" y="52"/>
                  </a:cubicBezTo>
                  <a:close/>
                  <a:moveTo>
                    <a:pt x="142" y="49"/>
                  </a:move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37" y="49"/>
                    <a:pt x="132" y="49"/>
                  </a:cubicBezTo>
                  <a:cubicBezTo>
                    <a:pt x="127" y="49"/>
                    <a:pt x="120" y="49"/>
                    <a:pt x="112" y="49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23" y="48"/>
                    <a:pt x="139" y="48"/>
                    <a:pt x="142" y="48"/>
                  </a:cubicBezTo>
                  <a:lnTo>
                    <a:pt x="142" y="49"/>
                  </a:lnTo>
                  <a:close/>
                  <a:moveTo>
                    <a:pt x="130" y="46"/>
                  </a:moveTo>
                  <a:cubicBezTo>
                    <a:pt x="130" y="46"/>
                    <a:pt x="130" y="46"/>
                    <a:pt x="130" y="46"/>
                  </a:cubicBezTo>
                  <a:cubicBezTo>
                    <a:pt x="127" y="46"/>
                    <a:pt x="119" y="47"/>
                    <a:pt x="112" y="47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6" y="44"/>
                    <a:pt x="119" y="44"/>
                    <a:pt x="120" y="44"/>
                  </a:cubicBezTo>
                  <a:cubicBezTo>
                    <a:pt x="123" y="44"/>
                    <a:pt x="130" y="44"/>
                    <a:pt x="133" y="44"/>
                  </a:cubicBezTo>
                  <a:cubicBezTo>
                    <a:pt x="136" y="44"/>
                    <a:pt x="140" y="45"/>
                    <a:pt x="141" y="45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33" y="46"/>
                    <a:pt x="130" y="46"/>
                  </a:cubicBezTo>
                  <a:close/>
                  <a:moveTo>
                    <a:pt x="143" y="43"/>
                  </a:moveTo>
                  <a:cubicBezTo>
                    <a:pt x="143" y="43"/>
                    <a:pt x="143" y="43"/>
                    <a:pt x="143" y="43"/>
                  </a:cubicBezTo>
                  <a:cubicBezTo>
                    <a:pt x="142" y="43"/>
                    <a:pt x="142" y="43"/>
                    <a:pt x="142" y="44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0" y="44"/>
                    <a:pt x="121" y="43"/>
                    <a:pt x="116" y="43"/>
                  </a:cubicBezTo>
                  <a:cubicBezTo>
                    <a:pt x="114" y="43"/>
                    <a:pt x="113" y="44"/>
                    <a:pt x="112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3" y="43"/>
                    <a:pt x="114" y="43"/>
                    <a:pt x="115" y="43"/>
                  </a:cubicBezTo>
                  <a:cubicBezTo>
                    <a:pt x="119" y="43"/>
                    <a:pt x="140" y="43"/>
                    <a:pt x="143" y="43"/>
                  </a:cubicBezTo>
                  <a:close/>
                  <a:moveTo>
                    <a:pt x="143" y="41"/>
                  </a:moveTo>
                  <a:cubicBezTo>
                    <a:pt x="143" y="41"/>
                    <a:pt x="143" y="41"/>
                    <a:pt x="143" y="41"/>
                  </a:cubicBezTo>
                  <a:cubicBezTo>
                    <a:pt x="143" y="41"/>
                    <a:pt x="142" y="41"/>
                    <a:pt x="140" y="41"/>
                  </a:cubicBezTo>
                  <a:cubicBezTo>
                    <a:pt x="137" y="41"/>
                    <a:pt x="133" y="41"/>
                    <a:pt x="128" y="41"/>
                  </a:cubicBezTo>
                  <a:cubicBezTo>
                    <a:pt x="124" y="41"/>
                    <a:pt x="119" y="42"/>
                    <a:pt x="112" y="42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8" y="39"/>
                    <a:pt x="123" y="39"/>
                    <a:pt x="125" y="39"/>
                  </a:cubicBezTo>
                  <a:cubicBezTo>
                    <a:pt x="129" y="39"/>
                    <a:pt x="137" y="39"/>
                    <a:pt x="139" y="39"/>
                  </a:cubicBezTo>
                  <a:cubicBezTo>
                    <a:pt x="142" y="39"/>
                    <a:pt x="143" y="39"/>
                    <a:pt x="143" y="39"/>
                  </a:cubicBezTo>
                  <a:lnTo>
                    <a:pt x="143" y="41"/>
                  </a:lnTo>
                  <a:close/>
                  <a:moveTo>
                    <a:pt x="143" y="38"/>
                  </a:moveTo>
                  <a:cubicBezTo>
                    <a:pt x="143" y="38"/>
                    <a:pt x="143" y="38"/>
                    <a:pt x="143" y="38"/>
                  </a:cubicBezTo>
                  <a:cubicBezTo>
                    <a:pt x="143" y="38"/>
                    <a:pt x="143" y="38"/>
                    <a:pt x="143" y="38"/>
                  </a:cubicBezTo>
                  <a:cubicBezTo>
                    <a:pt x="143" y="39"/>
                    <a:pt x="143" y="39"/>
                    <a:pt x="143" y="39"/>
                  </a:cubicBezTo>
                  <a:cubicBezTo>
                    <a:pt x="142" y="38"/>
                    <a:pt x="133" y="38"/>
                    <a:pt x="123" y="38"/>
                  </a:cubicBezTo>
                  <a:cubicBezTo>
                    <a:pt x="119" y="38"/>
                    <a:pt x="116" y="38"/>
                    <a:pt x="112" y="38"/>
                  </a:cubicBezTo>
                  <a:cubicBezTo>
                    <a:pt x="112" y="38"/>
                    <a:pt x="112" y="38"/>
                    <a:pt x="112" y="38"/>
                  </a:cubicBezTo>
                  <a:cubicBezTo>
                    <a:pt x="126" y="37"/>
                    <a:pt x="141" y="38"/>
                    <a:pt x="143" y="38"/>
                  </a:cubicBezTo>
                  <a:close/>
                  <a:moveTo>
                    <a:pt x="144" y="35"/>
                  </a:move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1" y="35"/>
                  </a:cubicBezTo>
                  <a:cubicBezTo>
                    <a:pt x="138" y="36"/>
                    <a:pt x="133" y="36"/>
                    <a:pt x="126" y="36"/>
                  </a:cubicBezTo>
                  <a:cubicBezTo>
                    <a:pt x="121" y="36"/>
                    <a:pt x="117" y="36"/>
                    <a:pt x="112" y="36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4"/>
                    <a:pt x="122" y="34"/>
                    <a:pt x="124" y="34"/>
                  </a:cubicBezTo>
                  <a:cubicBezTo>
                    <a:pt x="125" y="34"/>
                    <a:pt x="137" y="34"/>
                    <a:pt x="139" y="34"/>
                  </a:cubicBezTo>
                  <a:cubicBezTo>
                    <a:pt x="140" y="34"/>
                    <a:pt x="143" y="34"/>
                    <a:pt x="144" y="34"/>
                  </a:cubicBezTo>
                  <a:lnTo>
                    <a:pt x="144" y="35"/>
                  </a:lnTo>
                  <a:close/>
                  <a:moveTo>
                    <a:pt x="144" y="30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0" y="30"/>
                    <a:pt x="138" y="30"/>
                  </a:cubicBezTo>
                  <a:cubicBezTo>
                    <a:pt x="136" y="31"/>
                    <a:pt x="123" y="31"/>
                    <a:pt x="114" y="31"/>
                  </a:cubicBezTo>
                  <a:cubicBezTo>
                    <a:pt x="106" y="31"/>
                    <a:pt x="99" y="30"/>
                    <a:pt x="94" y="29"/>
                  </a:cubicBezTo>
                  <a:cubicBezTo>
                    <a:pt x="89" y="28"/>
                    <a:pt x="67" y="22"/>
                    <a:pt x="54" y="18"/>
                  </a:cubicBezTo>
                  <a:cubicBezTo>
                    <a:pt x="42" y="14"/>
                    <a:pt x="36" y="11"/>
                    <a:pt x="32" y="1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7" y="9"/>
                    <a:pt x="51" y="13"/>
                    <a:pt x="58" y="16"/>
                  </a:cubicBezTo>
                  <a:cubicBezTo>
                    <a:pt x="65" y="18"/>
                    <a:pt x="81" y="23"/>
                    <a:pt x="85" y="24"/>
                  </a:cubicBezTo>
                  <a:cubicBezTo>
                    <a:pt x="88" y="26"/>
                    <a:pt x="97" y="28"/>
                    <a:pt x="106" y="28"/>
                  </a:cubicBezTo>
                  <a:cubicBezTo>
                    <a:pt x="115" y="28"/>
                    <a:pt x="131" y="28"/>
                    <a:pt x="134" y="28"/>
                  </a:cubicBezTo>
                  <a:cubicBezTo>
                    <a:pt x="137" y="28"/>
                    <a:pt x="143" y="29"/>
                    <a:pt x="144" y="29"/>
                  </a:cubicBezTo>
                  <a:cubicBezTo>
                    <a:pt x="144" y="29"/>
                    <a:pt x="144" y="29"/>
                    <a:pt x="144" y="29"/>
                  </a:cubicBezTo>
                  <a:lnTo>
                    <a:pt x="144" y="30"/>
                  </a:lnTo>
                  <a:close/>
                  <a:moveTo>
                    <a:pt x="145" y="23"/>
                  </a:move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5" y="23"/>
                    <a:pt x="144" y="22"/>
                    <a:pt x="141" y="22"/>
                  </a:cubicBezTo>
                  <a:cubicBezTo>
                    <a:pt x="137" y="22"/>
                    <a:pt x="123" y="23"/>
                    <a:pt x="119" y="22"/>
                  </a:cubicBezTo>
                  <a:cubicBezTo>
                    <a:pt x="114" y="22"/>
                    <a:pt x="100" y="23"/>
                    <a:pt x="90" y="20"/>
                  </a:cubicBezTo>
                  <a:cubicBezTo>
                    <a:pt x="80" y="16"/>
                    <a:pt x="78" y="15"/>
                    <a:pt x="78" y="15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6"/>
                    <a:pt x="89" y="21"/>
                    <a:pt x="96" y="22"/>
                  </a:cubicBezTo>
                  <a:cubicBezTo>
                    <a:pt x="103" y="23"/>
                    <a:pt x="114" y="24"/>
                    <a:pt x="126" y="23"/>
                  </a:cubicBezTo>
                  <a:cubicBezTo>
                    <a:pt x="137" y="23"/>
                    <a:pt x="144" y="24"/>
                    <a:pt x="145" y="24"/>
                  </a:cubicBezTo>
                  <a:cubicBezTo>
                    <a:pt x="145" y="25"/>
                    <a:pt x="145" y="25"/>
                    <a:pt x="145" y="25"/>
                  </a:cubicBezTo>
                  <a:cubicBezTo>
                    <a:pt x="144" y="25"/>
                    <a:pt x="139" y="25"/>
                    <a:pt x="134" y="25"/>
                  </a:cubicBezTo>
                  <a:cubicBezTo>
                    <a:pt x="129" y="25"/>
                    <a:pt x="109" y="26"/>
                    <a:pt x="103" y="25"/>
                  </a:cubicBezTo>
                  <a:cubicBezTo>
                    <a:pt x="97" y="24"/>
                    <a:pt x="94" y="24"/>
                    <a:pt x="78" y="18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89" y="20"/>
                    <a:pt x="97" y="21"/>
                  </a:cubicBezTo>
                  <a:cubicBezTo>
                    <a:pt x="104" y="22"/>
                    <a:pt x="116" y="22"/>
                    <a:pt x="123" y="22"/>
                  </a:cubicBezTo>
                  <a:cubicBezTo>
                    <a:pt x="131" y="22"/>
                    <a:pt x="144" y="22"/>
                    <a:pt x="144" y="22"/>
                  </a:cubicBezTo>
                  <a:cubicBezTo>
                    <a:pt x="145" y="22"/>
                    <a:pt x="145" y="22"/>
                    <a:pt x="145" y="22"/>
                  </a:cubicBezTo>
                  <a:cubicBezTo>
                    <a:pt x="145" y="22"/>
                    <a:pt x="145" y="22"/>
                    <a:pt x="145" y="22"/>
                  </a:cubicBezTo>
                  <a:lnTo>
                    <a:pt x="145" y="23"/>
                  </a:lnTo>
                  <a:close/>
                  <a:moveTo>
                    <a:pt x="94" y="18"/>
                  </a:move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98" y="19"/>
                    <a:pt x="96" y="19"/>
                    <a:pt x="94" y="18"/>
                  </a:cubicBezTo>
                  <a:close/>
                  <a:moveTo>
                    <a:pt x="145" y="20"/>
                  </a:moveTo>
                  <a:cubicBezTo>
                    <a:pt x="145" y="20"/>
                    <a:pt x="145" y="20"/>
                    <a:pt x="145" y="20"/>
                  </a:cubicBezTo>
                  <a:cubicBezTo>
                    <a:pt x="144" y="20"/>
                    <a:pt x="143" y="20"/>
                    <a:pt x="141" y="20"/>
                  </a:cubicBezTo>
                  <a:cubicBezTo>
                    <a:pt x="135" y="20"/>
                    <a:pt x="127" y="20"/>
                    <a:pt x="117" y="20"/>
                  </a:cubicBezTo>
                  <a:cubicBezTo>
                    <a:pt x="113" y="20"/>
                    <a:pt x="109" y="20"/>
                    <a:pt x="105" y="20"/>
                  </a:cubicBezTo>
                  <a:cubicBezTo>
                    <a:pt x="105" y="18"/>
                    <a:pt x="105" y="18"/>
                    <a:pt x="105" y="18"/>
                  </a:cubicBezTo>
                  <a:cubicBezTo>
                    <a:pt x="105" y="18"/>
                    <a:pt x="109" y="18"/>
                    <a:pt x="117" y="18"/>
                  </a:cubicBezTo>
                  <a:cubicBezTo>
                    <a:pt x="126" y="18"/>
                    <a:pt x="134" y="18"/>
                    <a:pt x="137" y="18"/>
                  </a:cubicBezTo>
                  <a:cubicBezTo>
                    <a:pt x="139" y="18"/>
                    <a:pt x="144" y="18"/>
                    <a:pt x="145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20"/>
                  </a:cubicBezTo>
                  <a:close/>
                  <a:moveTo>
                    <a:pt x="146" y="17"/>
                  </a:moveTo>
                  <a:cubicBezTo>
                    <a:pt x="146" y="17"/>
                    <a:pt x="146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ubicBezTo>
                    <a:pt x="145" y="17"/>
                    <a:pt x="145" y="17"/>
                    <a:pt x="145" y="17"/>
                  </a:cubicBezTo>
                  <a:cubicBezTo>
                    <a:pt x="145" y="17"/>
                    <a:pt x="144" y="17"/>
                    <a:pt x="141" y="17"/>
                  </a:cubicBezTo>
                  <a:cubicBezTo>
                    <a:pt x="137" y="17"/>
                    <a:pt x="128" y="17"/>
                    <a:pt x="125" y="17"/>
                  </a:cubicBezTo>
                  <a:cubicBezTo>
                    <a:pt x="121" y="17"/>
                    <a:pt x="106" y="17"/>
                    <a:pt x="105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7"/>
                    <a:pt x="115" y="17"/>
                    <a:pt x="120" y="17"/>
                  </a:cubicBezTo>
                  <a:cubicBezTo>
                    <a:pt x="125" y="17"/>
                    <a:pt x="134" y="17"/>
                    <a:pt x="137" y="17"/>
                  </a:cubicBezTo>
                  <a:cubicBezTo>
                    <a:pt x="140" y="17"/>
                    <a:pt x="145" y="17"/>
                    <a:pt x="146" y="17"/>
                  </a:cubicBezTo>
                  <a:cubicBezTo>
                    <a:pt x="146" y="17"/>
                    <a:pt x="146" y="17"/>
                    <a:pt x="146" y="17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36" y="1"/>
                    <a:pt x="54" y="5"/>
                    <a:pt x="62" y="7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6" y="7"/>
                    <a:pt x="68" y="8"/>
                    <a:pt x="70" y="8"/>
                  </a:cubicBezTo>
                  <a:cubicBezTo>
                    <a:pt x="79" y="11"/>
                    <a:pt x="91" y="13"/>
                    <a:pt x="98" y="13"/>
                  </a:cubicBezTo>
                  <a:cubicBezTo>
                    <a:pt x="107" y="13"/>
                    <a:pt x="120" y="12"/>
                    <a:pt x="126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32" y="11"/>
                    <a:pt x="145" y="10"/>
                    <a:pt x="146" y="10"/>
                  </a:cubicBezTo>
                  <a:cubicBezTo>
                    <a:pt x="146" y="11"/>
                    <a:pt x="146" y="12"/>
                    <a:pt x="146" y="12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5" y="15"/>
                    <a:pt x="144" y="15"/>
                  </a:cubicBezTo>
                  <a:cubicBezTo>
                    <a:pt x="143" y="15"/>
                    <a:pt x="132" y="15"/>
                    <a:pt x="128" y="15"/>
                  </a:cubicBezTo>
                  <a:cubicBezTo>
                    <a:pt x="124" y="15"/>
                    <a:pt x="105" y="15"/>
                    <a:pt x="105" y="15"/>
                  </a:cubicBezTo>
                  <a:cubicBezTo>
                    <a:pt x="91" y="18"/>
                    <a:pt x="91" y="18"/>
                    <a:pt x="91" y="18"/>
                  </a:cubicBezTo>
                  <a:cubicBezTo>
                    <a:pt x="91" y="18"/>
                    <a:pt x="90" y="17"/>
                    <a:pt x="90" y="17"/>
                  </a:cubicBezTo>
                  <a:cubicBezTo>
                    <a:pt x="82" y="14"/>
                    <a:pt x="78" y="12"/>
                    <a:pt x="78" y="12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50" y="8"/>
                    <a:pt x="37" y="3"/>
                    <a:pt x="32" y="3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1"/>
                    <a:pt x="12" y="10"/>
                  </a:cubicBezTo>
                  <a:cubicBezTo>
                    <a:pt x="13" y="10"/>
                    <a:pt x="14" y="9"/>
                    <a:pt x="15" y="9"/>
                  </a:cubicBezTo>
                  <a:cubicBezTo>
                    <a:pt x="20" y="6"/>
                    <a:pt x="28" y="1"/>
                    <a:pt x="32" y="1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"/>
                    <a:pt x="31" y="3"/>
                    <a:pt x="31" y="3"/>
                  </a:cubicBezTo>
                  <a:cubicBezTo>
                    <a:pt x="27" y="3"/>
                    <a:pt x="21" y="7"/>
                    <a:pt x="17" y="9"/>
                  </a:cubicBezTo>
                  <a:cubicBezTo>
                    <a:pt x="14" y="11"/>
                    <a:pt x="11" y="13"/>
                    <a:pt x="10" y="13"/>
                  </a:cubicBezTo>
                  <a:lnTo>
                    <a:pt x="10" y="12"/>
                  </a:ln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1" y="15"/>
                    <a:pt x="19" y="11"/>
                    <a:pt x="21" y="10"/>
                  </a:cubicBezTo>
                  <a:cubicBezTo>
                    <a:pt x="23" y="9"/>
                    <a:pt x="28" y="6"/>
                    <a:pt x="31" y="6"/>
                  </a:cubicBezTo>
                  <a:cubicBezTo>
                    <a:pt x="35" y="6"/>
                    <a:pt x="40" y="8"/>
                    <a:pt x="45" y="9"/>
                  </a:cubicBezTo>
                  <a:cubicBezTo>
                    <a:pt x="50" y="11"/>
                    <a:pt x="73" y="19"/>
                    <a:pt x="78" y="21"/>
                  </a:cubicBezTo>
                  <a:cubicBezTo>
                    <a:pt x="83" y="23"/>
                    <a:pt x="91" y="26"/>
                    <a:pt x="102" y="27"/>
                  </a:cubicBezTo>
                  <a:cubicBezTo>
                    <a:pt x="112" y="28"/>
                    <a:pt x="121" y="27"/>
                    <a:pt x="127" y="27"/>
                  </a:cubicBezTo>
                  <a:cubicBezTo>
                    <a:pt x="133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8"/>
                    <a:pt x="145" y="28"/>
                    <a:pt x="145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4" y="28"/>
                    <a:pt x="143" y="28"/>
                    <a:pt x="139" y="28"/>
                  </a:cubicBezTo>
                  <a:cubicBezTo>
                    <a:pt x="133" y="28"/>
                    <a:pt x="115" y="28"/>
                    <a:pt x="110" y="28"/>
                  </a:cubicBezTo>
                  <a:cubicBezTo>
                    <a:pt x="105" y="28"/>
                    <a:pt x="101" y="28"/>
                    <a:pt x="91" y="26"/>
                  </a:cubicBezTo>
                  <a:cubicBezTo>
                    <a:pt x="82" y="23"/>
                    <a:pt x="65" y="17"/>
                    <a:pt x="59" y="15"/>
                  </a:cubicBezTo>
                  <a:cubicBezTo>
                    <a:pt x="53" y="13"/>
                    <a:pt x="37" y="7"/>
                    <a:pt x="33" y="7"/>
                  </a:cubicBezTo>
                  <a:cubicBezTo>
                    <a:pt x="28" y="6"/>
                    <a:pt x="22" y="10"/>
                    <a:pt x="19" y="12"/>
                  </a:cubicBezTo>
                  <a:cubicBezTo>
                    <a:pt x="16" y="13"/>
                    <a:pt x="11" y="16"/>
                    <a:pt x="10" y="17"/>
                  </a:cubicBezTo>
                  <a:lnTo>
                    <a:pt x="10" y="16"/>
                  </a:lnTo>
                  <a:close/>
                  <a:moveTo>
                    <a:pt x="10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1" y="17"/>
                    <a:pt x="15" y="15"/>
                    <a:pt x="18" y="13"/>
                  </a:cubicBezTo>
                  <a:cubicBezTo>
                    <a:pt x="22" y="11"/>
                    <a:pt x="29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1" y="11"/>
                    <a:pt x="31" y="11"/>
                  </a:cubicBezTo>
                  <a:cubicBezTo>
                    <a:pt x="28" y="11"/>
                    <a:pt x="21" y="15"/>
                    <a:pt x="19" y="17"/>
                  </a:cubicBezTo>
                  <a:cubicBezTo>
                    <a:pt x="16" y="18"/>
                    <a:pt x="10" y="20"/>
                    <a:pt x="10" y="20"/>
                  </a:cubicBezTo>
                  <a:lnTo>
                    <a:pt x="10" y="18"/>
                  </a:lnTo>
                  <a:close/>
                  <a:moveTo>
                    <a:pt x="10" y="25"/>
                  </a:move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6" y="23"/>
                    <a:pt x="19" y="21"/>
                  </a:cubicBezTo>
                  <a:cubicBezTo>
                    <a:pt x="22" y="20"/>
                    <a:pt x="28" y="19"/>
                    <a:pt x="30" y="18"/>
                  </a:cubicBezTo>
                  <a:cubicBezTo>
                    <a:pt x="30" y="18"/>
                    <a:pt x="31" y="18"/>
                    <a:pt x="32" y="18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1" y="20"/>
                    <a:pt x="31" y="20"/>
                    <a:pt x="30" y="20"/>
                  </a:cubicBezTo>
                  <a:cubicBezTo>
                    <a:pt x="25" y="22"/>
                    <a:pt x="21" y="24"/>
                    <a:pt x="19" y="25"/>
                  </a:cubicBezTo>
                  <a:cubicBezTo>
                    <a:pt x="17" y="25"/>
                    <a:pt x="11" y="27"/>
                    <a:pt x="10" y="27"/>
                  </a:cubicBezTo>
                  <a:lnTo>
                    <a:pt x="10" y="25"/>
                  </a:lnTo>
                  <a:close/>
                  <a:moveTo>
                    <a:pt x="11" y="33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2" y="32"/>
                    <a:pt x="17" y="31"/>
                    <a:pt x="20" y="30"/>
                  </a:cubicBezTo>
                  <a:cubicBezTo>
                    <a:pt x="24" y="28"/>
                    <a:pt x="30" y="27"/>
                    <a:pt x="33" y="2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30" y="29"/>
                    <a:pt x="29" y="30"/>
                    <a:pt x="23" y="32"/>
                  </a:cubicBezTo>
                  <a:cubicBezTo>
                    <a:pt x="17" y="34"/>
                    <a:pt x="12" y="35"/>
                    <a:pt x="11" y="35"/>
                  </a:cubicBezTo>
                  <a:lnTo>
                    <a:pt x="11" y="33"/>
                  </a:lnTo>
                  <a:close/>
                  <a:moveTo>
                    <a:pt x="14" y="59"/>
                  </a:moveTo>
                  <a:cubicBezTo>
                    <a:pt x="14" y="59"/>
                    <a:pt x="14" y="59"/>
                    <a:pt x="14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6" y="53"/>
                    <a:pt x="29" y="51"/>
                    <a:pt x="34" y="51"/>
                  </a:cubicBezTo>
                  <a:cubicBezTo>
                    <a:pt x="35" y="59"/>
                    <a:pt x="35" y="59"/>
                    <a:pt x="35" y="59"/>
                  </a:cubicBezTo>
                  <a:lnTo>
                    <a:pt x="14" y="59"/>
                  </a:lnTo>
                  <a:close/>
                  <a:moveTo>
                    <a:pt x="85" y="59"/>
                  </a:moveTo>
                  <a:cubicBezTo>
                    <a:pt x="85" y="59"/>
                    <a:pt x="85" y="59"/>
                    <a:pt x="85" y="59"/>
                  </a:cubicBezTo>
                  <a:cubicBezTo>
                    <a:pt x="35" y="59"/>
                    <a:pt x="35" y="59"/>
                    <a:pt x="35" y="59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6" y="51"/>
                    <a:pt x="36" y="51"/>
                  </a:cubicBezTo>
                  <a:cubicBezTo>
                    <a:pt x="41" y="51"/>
                    <a:pt x="78" y="53"/>
                    <a:pt x="83" y="53"/>
                  </a:cubicBezTo>
                  <a:cubicBezTo>
                    <a:pt x="84" y="53"/>
                    <a:pt x="85" y="53"/>
                    <a:pt x="85" y="53"/>
                  </a:cubicBezTo>
                  <a:lnTo>
                    <a:pt x="85" y="59"/>
                  </a:lnTo>
                  <a:close/>
                  <a:moveTo>
                    <a:pt x="85" y="51"/>
                  </a:moveTo>
                  <a:cubicBezTo>
                    <a:pt x="85" y="51"/>
                    <a:pt x="85" y="51"/>
                    <a:pt x="85" y="51"/>
                  </a:cubicBezTo>
                  <a:cubicBezTo>
                    <a:pt x="76" y="51"/>
                    <a:pt x="67" y="50"/>
                    <a:pt x="58" y="49"/>
                  </a:cubicBezTo>
                  <a:cubicBezTo>
                    <a:pt x="43" y="48"/>
                    <a:pt x="37" y="48"/>
                    <a:pt x="35" y="48"/>
                  </a:cubicBezTo>
                  <a:cubicBezTo>
                    <a:pt x="35" y="48"/>
                    <a:pt x="35" y="48"/>
                    <a:pt x="34" y="48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9" y="45"/>
                    <a:pt x="74" y="48"/>
                    <a:pt x="85" y="49"/>
                  </a:cubicBezTo>
                  <a:lnTo>
                    <a:pt x="85" y="51"/>
                  </a:lnTo>
                  <a:close/>
                  <a:moveTo>
                    <a:pt x="85" y="48"/>
                  </a:moveTo>
                  <a:cubicBezTo>
                    <a:pt x="85" y="48"/>
                    <a:pt x="85" y="48"/>
                    <a:pt x="85" y="48"/>
                  </a:cubicBezTo>
                  <a:cubicBezTo>
                    <a:pt x="83" y="48"/>
                    <a:pt x="81" y="47"/>
                    <a:pt x="80" y="47"/>
                  </a:cubicBezTo>
                  <a:cubicBezTo>
                    <a:pt x="72" y="47"/>
                    <a:pt x="74" y="47"/>
                    <a:pt x="66" y="46"/>
                  </a:cubicBezTo>
                  <a:cubicBezTo>
                    <a:pt x="58" y="45"/>
                    <a:pt x="40" y="43"/>
                    <a:pt x="36" y="43"/>
                  </a:cubicBezTo>
                  <a:cubicBezTo>
                    <a:pt x="32" y="43"/>
                    <a:pt x="29" y="43"/>
                    <a:pt x="23" y="44"/>
                  </a:cubicBezTo>
                  <a:cubicBezTo>
                    <a:pt x="18" y="45"/>
                    <a:pt x="13" y="46"/>
                    <a:pt x="12" y="46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4" y="45"/>
                    <a:pt x="29" y="42"/>
                    <a:pt x="35" y="42"/>
                  </a:cubicBezTo>
                  <a:cubicBezTo>
                    <a:pt x="42" y="42"/>
                    <a:pt x="53" y="44"/>
                    <a:pt x="63" y="45"/>
                  </a:cubicBezTo>
                  <a:cubicBezTo>
                    <a:pt x="68" y="45"/>
                    <a:pt x="77" y="46"/>
                    <a:pt x="85" y="47"/>
                  </a:cubicBezTo>
                  <a:lnTo>
                    <a:pt x="85" y="48"/>
                  </a:lnTo>
                  <a:close/>
                  <a:moveTo>
                    <a:pt x="12" y="42"/>
                  </a:moveTo>
                  <a:cubicBezTo>
                    <a:pt x="12" y="42"/>
                    <a:pt x="12" y="42"/>
                    <a:pt x="12" y="42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3" y="40"/>
                    <a:pt x="18" y="38"/>
                    <a:pt x="21" y="38"/>
                  </a:cubicBezTo>
                  <a:cubicBezTo>
                    <a:pt x="24" y="37"/>
                    <a:pt x="30" y="36"/>
                    <a:pt x="34" y="36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29" y="38"/>
                    <a:pt x="24" y="40"/>
                    <a:pt x="22" y="41"/>
                  </a:cubicBezTo>
                  <a:cubicBezTo>
                    <a:pt x="20" y="41"/>
                    <a:pt x="13" y="42"/>
                    <a:pt x="12" y="42"/>
                  </a:cubicBezTo>
                  <a:close/>
                  <a:moveTo>
                    <a:pt x="85" y="45"/>
                  </a:moveTo>
                  <a:cubicBezTo>
                    <a:pt x="85" y="45"/>
                    <a:pt x="85" y="45"/>
                    <a:pt x="85" y="45"/>
                  </a:cubicBezTo>
                  <a:cubicBezTo>
                    <a:pt x="79" y="45"/>
                    <a:pt x="65" y="43"/>
                    <a:pt x="57" y="41"/>
                  </a:cubicBezTo>
                  <a:cubicBezTo>
                    <a:pt x="48" y="40"/>
                    <a:pt x="40" y="39"/>
                    <a:pt x="35" y="38"/>
                  </a:cubicBezTo>
                  <a:cubicBezTo>
                    <a:pt x="35" y="38"/>
                    <a:pt x="35" y="38"/>
                    <a:pt x="34" y="38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4" y="36"/>
                    <a:pt x="35" y="36"/>
                    <a:pt x="35" y="36"/>
                  </a:cubicBezTo>
                  <a:cubicBezTo>
                    <a:pt x="37" y="36"/>
                    <a:pt x="46" y="37"/>
                    <a:pt x="50" y="37"/>
                  </a:cubicBezTo>
                  <a:cubicBezTo>
                    <a:pt x="55" y="38"/>
                    <a:pt x="74" y="41"/>
                    <a:pt x="80" y="42"/>
                  </a:cubicBezTo>
                  <a:cubicBezTo>
                    <a:pt x="82" y="42"/>
                    <a:pt x="83" y="43"/>
                    <a:pt x="85" y="43"/>
                  </a:cubicBezTo>
                  <a:lnTo>
                    <a:pt x="85" y="45"/>
                  </a:lnTo>
                  <a:close/>
                  <a:moveTo>
                    <a:pt x="85" y="42"/>
                  </a:move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2" y="42"/>
                    <a:pt x="80" y="41"/>
                  </a:cubicBezTo>
                  <a:cubicBezTo>
                    <a:pt x="72" y="40"/>
                    <a:pt x="59" y="37"/>
                    <a:pt x="52" y="36"/>
                  </a:cubicBezTo>
                  <a:cubicBezTo>
                    <a:pt x="45" y="35"/>
                    <a:pt x="39" y="34"/>
                    <a:pt x="35" y="34"/>
                  </a:cubicBezTo>
                  <a:cubicBezTo>
                    <a:pt x="30" y="34"/>
                    <a:pt x="24" y="36"/>
                    <a:pt x="20" y="37"/>
                  </a:cubicBezTo>
                  <a:cubicBezTo>
                    <a:pt x="16" y="38"/>
                    <a:pt x="13" y="38"/>
                    <a:pt x="12" y="39"/>
                  </a:cubicBezTo>
                  <a:cubicBezTo>
                    <a:pt x="12" y="39"/>
                    <a:pt x="12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2" y="38"/>
                    <a:pt x="16" y="37"/>
                    <a:pt x="21" y="36"/>
                  </a:cubicBezTo>
                  <a:cubicBezTo>
                    <a:pt x="27" y="34"/>
                    <a:pt x="30" y="33"/>
                    <a:pt x="35" y="33"/>
                  </a:cubicBezTo>
                  <a:cubicBezTo>
                    <a:pt x="39" y="34"/>
                    <a:pt x="52" y="36"/>
                    <a:pt x="59" y="37"/>
                  </a:cubicBezTo>
                  <a:cubicBezTo>
                    <a:pt x="65" y="38"/>
                    <a:pt x="77" y="40"/>
                    <a:pt x="81" y="41"/>
                  </a:cubicBezTo>
                  <a:cubicBezTo>
                    <a:pt x="82" y="41"/>
                    <a:pt x="84" y="41"/>
                    <a:pt x="85" y="42"/>
                  </a:cubicBezTo>
                  <a:close/>
                  <a:moveTo>
                    <a:pt x="85" y="40"/>
                  </a:moveTo>
                  <a:cubicBezTo>
                    <a:pt x="85" y="40"/>
                    <a:pt x="85" y="40"/>
                    <a:pt x="85" y="40"/>
                  </a:cubicBezTo>
                  <a:cubicBezTo>
                    <a:pt x="81" y="39"/>
                    <a:pt x="76" y="38"/>
                    <a:pt x="72" y="37"/>
                  </a:cubicBezTo>
                  <a:cubicBezTo>
                    <a:pt x="63" y="35"/>
                    <a:pt x="51" y="33"/>
                    <a:pt x="46" y="32"/>
                  </a:cubicBezTo>
                  <a:cubicBezTo>
                    <a:pt x="40" y="30"/>
                    <a:pt x="37" y="29"/>
                    <a:pt x="34" y="29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7" y="27"/>
                    <a:pt x="46" y="29"/>
                    <a:pt x="49" y="29"/>
                  </a:cubicBezTo>
                  <a:cubicBezTo>
                    <a:pt x="53" y="30"/>
                    <a:pt x="63" y="32"/>
                    <a:pt x="67" y="33"/>
                  </a:cubicBezTo>
                  <a:cubicBezTo>
                    <a:pt x="69" y="33"/>
                    <a:pt x="78" y="36"/>
                    <a:pt x="85" y="37"/>
                  </a:cubicBezTo>
                  <a:lnTo>
                    <a:pt x="85" y="40"/>
                  </a:lnTo>
                  <a:close/>
                  <a:moveTo>
                    <a:pt x="85" y="36"/>
                  </a:moveTo>
                  <a:cubicBezTo>
                    <a:pt x="85" y="36"/>
                    <a:pt x="85" y="36"/>
                    <a:pt x="85" y="36"/>
                  </a:cubicBezTo>
                  <a:cubicBezTo>
                    <a:pt x="78" y="35"/>
                    <a:pt x="69" y="32"/>
                    <a:pt x="65" y="31"/>
                  </a:cubicBezTo>
                  <a:cubicBezTo>
                    <a:pt x="59" y="30"/>
                    <a:pt x="39" y="25"/>
                    <a:pt x="34" y="25"/>
                  </a:cubicBezTo>
                  <a:cubicBezTo>
                    <a:pt x="30" y="25"/>
                    <a:pt x="13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2" y="30"/>
                    <a:pt x="20" y="28"/>
                    <a:pt x="22" y="27"/>
                  </a:cubicBezTo>
                  <a:cubicBezTo>
                    <a:pt x="25" y="26"/>
                    <a:pt x="31" y="24"/>
                    <a:pt x="33" y="24"/>
                  </a:cubicBezTo>
                  <a:cubicBezTo>
                    <a:pt x="36" y="24"/>
                    <a:pt x="47" y="27"/>
                    <a:pt x="52" y="28"/>
                  </a:cubicBezTo>
                  <a:cubicBezTo>
                    <a:pt x="57" y="29"/>
                    <a:pt x="78" y="34"/>
                    <a:pt x="83" y="35"/>
                  </a:cubicBezTo>
                  <a:cubicBezTo>
                    <a:pt x="83" y="35"/>
                    <a:pt x="84" y="35"/>
                    <a:pt x="85" y="36"/>
                  </a:cubicBezTo>
                  <a:close/>
                  <a:moveTo>
                    <a:pt x="85" y="34"/>
                  </a:moveTo>
                  <a:cubicBezTo>
                    <a:pt x="85" y="34"/>
                    <a:pt x="85" y="34"/>
                    <a:pt x="85" y="34"/>
                  </a:cubicBezTo>
                  <a:cubicBezTo>
                    <a:pt x="85" y="34"/>
                    <a:pt x="79" y="32"/>
                    <a:pt x="73" y="30"/>
                  </a:cubicBezTo>
                  <a:cubicBezTo>
                    <a:pt x="48" y="24"/>
                    <a:pt x="46" y="23"/>
                    <a:pt x="42" y="22"/>
                  </a:cubicBezTo>
                  <a:cubicBezTo>
                    <a:pt x="38" y="21"/>
                    <a:pt x="36" y="20"/>
                    <a:pt x="33" y="20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5" y="18"/>
                    <a:pt x="37" y="18"/>
                    <a:pt x="40" y="19"/>
                  </a:cubicBezTo>
                  <a:cubicBezTo>
                    <a:pt x="46" y="20"/>
                    <a:pt x="51" y="22"/>
                    <a:pt x="61" y="24"/>
                  </a:cubicBezTo>
                  <a:cubicBezTo>
                    <a:pt x="71" y="27"/>
                    <a:pt x="84" y="31"/>
                    <a:pt x="85" y="31"/>
                  </a:cubicBezTo>
                  <a:lnTo>
                    <a:pt x="85" y="34"/>
                  </a:lnTo>
                  <a:close/>
                  <a:moveTo>
                    <a:pt x="85" y="30"/>
                  </a:moveTo>
                  <a:cubicBezTo>
                    <a:pt x="85" y="30"/>
                    <a:pt x="85" y="30"/>
                    <a:pt x="85" y="30"/>
                  </a:cubicBezTo>
                  <a:cubicBezTo>
                    <a:pt x="83" y="30"/>
                    <a:pt x="51" y="20"/>
                    <a:pt x="44" y="18"/>
                  </a:cubicBezTo>
                  <a:cubicBezTo>
                    <a:pt x="36" y="16"/>
                    <a:pt x="32" y="15"/>
                    <a:pt x="28" y="17"/>
                  </a:cubicBezTo>
                  <a:cubicBezTo>
                    <a:pt x="24" y="19"/>
                    <a:pt x="12" y="23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3" y="22"/>
                    <a:pt x="18" y="20"/>
                  </a:cubicBezTo>
                  <a:cubicBezTo>
                    <a:pt x="23" y="17"/>
                    <a:pt x="30" y="15"/>
                    <a:pt x="32" y="15"/>
                  </a:cubicBezTo>
                  <a:cubicBezTo>
                    <a:pt x="35" y="15"/>
                    <a:pt x="60" y="22"/>
                    <a:pt x="68" y="24"/>
                  </a:cubicBezTo>
                  <a:cubicBezTo>
                    <a:pt x="72" y="26"/>
                    <a:pt x="79" y="28"/>
                    <a:pt x="85" y="29"/>
                  </a:cubicBezTo>
                  <a:lnTo>
                    <a:pt x="85" y="30"/>
                  </a:lnTo>
                  <a:close/>
                  <a:moveTo>
                    <a:pt x="105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7" y="53"/>
                    <a:pt x="87" y="53"/>
                    <a:pt x="87" y="53"/>
                  </a:cubicBezTo>
                  <a:cubicBezTo>
                    <a:pt x="105" y="53"/>
                    <a:pt x="105" y="53"/>
                    <a:pt x="105" y="53"/>
                  </a:cubicBezTo>
                  <a:lnTo>
                    <a:pt x="105" y="59"/>
                  </a:lnTo>
                  <a:close/>
                  <a:moveTo>
                    <a:pt x="110" y="59"/>
                  </a:moveTo>
                  <a:cubicBezTo>
                    <a:pt x="110" y="59"/>
                    <a:pt x="110" y="59"/>
                    <a:pt x="110" y="59"/>
                  </a:cubicBezTo>
                  <a:cubicBezTo>
                    <a:pt x="105" y="59"/>
                    <a:pt x="105" y="59"/>
                    <a:pt x="105" y="59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9" y="54"/>
                    <a:pt x="110" y="54"/>
                    <a:pt x="110" y="54"/>
                  </a:cubicBezTo>
                  <a:cubicBezTo>
                    <a:pt x="110" y="52"/>
                    <a:pt x="110" y="52"/>
                    <a:pt x="110" y="52"/>
                  </a:cubicBezTo>
                  <a:cubicBezTo>
                    <a:pt x="110" y="52"/>
                    <a:pt x="109" y="52"/>
                    <a:pt x="109" y="52"/>
                  </a:cubicBezTo>
                  <a:cubicBezTo>
                    <a:pt x="108" y="52"/>
                    <a:pt x="106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5" y="52"/>
                    <a:pt x="105" y="52"/>
                    <a:pt x="105" y="52"/>
                  </a:cubicBezTo>
                  <a:cubicBezTo>
                    <a:pt x="104" y="52"/>
                    <a:pt x="100" y="52"/>
                    <a:pt x="98" y="51"/>
                  </a:cubicBezTo>
                  <a:cubicBezTo>
                    <a:pt x="96" y="51"/>
                    <a:pt x="90" y="51"/>
                    <a:pt x="87" y="51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91" y="50"/>
                    <a:pt x="94" y="50"/>
                  </a:cubicBezTo>
                  <a:cubicBezTo>
                    <a:pt x="97" y="50"/>
                    <a:pt x="110" y="50"/>
                    <a:pt x="110" y="50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10" y="49"/>
                    <a:pt x="99" y="49"/>
                    <a:pt x="94" y="49"/>
                  </a:cubicBezTo>
                  <a:cubicBezTo>
                    <a:pt x="91" y="49"/>
                    <a:pt x="88" y="48"/>
                    <a:pt x="87" y="48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8" y="48"/>
                    <a:pt x="91" y="48"/>
                    <a:pt x="93" y="48"/>
                  </a:cubicBezTo>
                  <a:cubicBezTo>
                    <a:pt x="97" y="49"/>
                    <a:pt x="110" y="49"/>
                    <a:pt x="110" y="49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98" y="47"/>
                    <a:pt x="93" y="47"/>
                  </a:cubicBezTo>
                  <a:cubicBezTo>
                    <a:pt x="90" y="46"/>
                    <a:pt x="88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43"/>
                    <a:pt x="88" y="43"/>
                    <a:pt x="89" y="43"/>
                  </a:cubicBezTo>
                  <a:cubicBezTo>
                    <a:pt x="91" y="44"/>
                    <a:pt x="97" y="45"/>
                    <a:pt x="99" y="45"/>
                  </a:cubicBezTo>
                  <a:cubicBezTo>
                    <a:pt x="101" y="45"/>
                    <a:pt x="109" y="45"/>
                    <a:pt x="110" y="45"/>
                  </a:cubicBezTo>
                  <a:lnTo>
                    <a:pt x="110" y="59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9" y="44"/>
                    <a:pt x="106" y="44"/>
                    <a:pt x="104" y="44"/>
                  </a:cubicBezTo>
                  <a:cubicBezTo>
                    <a:pt x="102" y="44"/>
                    <a:pt x="93" y="44"/>
                    <a:pt x="91" y="43"/>
                  </a:cubicBezTo>
                  <a:cubicBezTo>
                    <a:pt x="90" y="43"/>
                    <a:pt x="88" y="42"/>
                    <a:pt x="87" y="42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90" y="42"/>
                    <a:pt x="96" y="43"/>
                    <a:pt x="98" y="43"/>
                  </a:cubicBezTo>
                  <a:cubicBezTo>
                    <a:pt x="100" y="43"/>
                    <a:pt x="109" y="44"/>
                    <a:pt x="110" y="44"/>
                  </a:cubicBezTo>
                  <a:close/>
                  <a:moveTo>
                    <a:pt x="11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42"/>
                    <a:pt x="100" y="42"/>
                    <a:pt x="96" y="41"/>
                  </a:cubicBezTo>
                  <a:cubicBezTo>
                    <a:pt x="92" y="41"/>
                    <a:pt x="89" y="41"/>
                    <a:pt x="87" y="40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9" y="37"/>
                    <a:pt x="96" y="39"/>
                    <a:pt x="99" y="39"/>
                  </a:cubicBezTo>
                  <a:cubicBezTo>
                    <a:pt x="103" y="39"/>
                    <a:pt x="110" y="39"/>
                    <a:pt x="110" y="39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110" y="37"/>
                    <a:pt x="104" y="37"/>
                    <a:pt x="100" y="37"/>
                  </a:cubicBezTo>
                  <a:cubicBezTo>
                    <a:pt x="96" y="37"/>
                    <a:pt x="90" y="36"/>
                    <a:pt x="87" y="3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92" y="31"/>
                    <a:pt x="96" y="32"/>
                    <a:pt x="99" y="32"/>
                  </a:cubicBezTo>
                  <a:cubicBezTo>
                    <a:pt x="105" y="33"/>
                    <a:pt x="126" y="32"/>
                    <a:pt x="135" y="32"/>
                  </a:cubicBezTo>
                  <a:cubicBezTo>
                    <a:pt x="142" y="32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4" y="33"/>
                    <a:pt x="139" y="33"/>
                    <a:pt x="136" y="33"/>
                  </a:cubicBezTo>
                  <a:cubicBezTo>
                    <a:pt x="133" y="33"/>
                    <a:pt x="127" y="33"/>
                    <a:pt x="123" y="33"/>
                  </a:cubicBezTo>
                  <a:cubicBezTo>
                    <a:pt x="120" y="33"/>
                    <a:pt x="112" y="33"/>
                    <a:pt x="112" y="33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0" y="33"/>
                    <a:pt x="110" y="33"/>
                    <a:pt x="110" y="33"/>
                  </a:cubicBezTo>
                  <a:lnTo>
                    <a:pt x="110" y="42"/>
                  </a:lnTo>
                  <a:close/>
                  <a:moveTo>
                    <a:pt x="112" y="59"/>
                  </a:moveTo>
                  <a:cubicBezTo>
                    <a:pt x="112" y="59"/>
                    <a:pt x="112" y="59"/>
                    <a:pt x="112" y="59"/>
                  </a:cubicBezTo>
                  <a:cubicBezTo>
                    <a:pt x="112" y="55"/>
                    <a:pt x="112" y="55"/>
                    <a:pt x="112" y="55"/>
                  </a:cubicBezTo>
                  <a:cubicBezTo>
                    <a:pt x="141" y="55"/>
                    <a:pt x="141" y="55"/>
                    <a:pt x="141" y="55"/>
                  </a:cubicBezTo>
                  <a:cubicBezTo>
                    <a:pt x="141" y="59"/>
                    <a:pt x="141" y="59"/>
                    <a:pt x="141" y="59"/>
                  </a:cubicBezTo>
                  <a:lnTo>
                    <a:pt x="112" y="59"/>
                  </a:lnTo>
                  <a:close/>
                  <a:moveTo>
                    <a:pt x="141" y="54"/>
                  </a:move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1" y="54"/>
                    <a:pt x="141" y="54"/>
                    <a:pt x="141" y="54"/>
                  </a:cubicBezTo>
                  <a:cubicBezTo>
                    <a:pt x="140" y="54"/>
                    <a:pt x="134" y="54"/>
                    <a:pt x="129" y="54"/>
                  </a:cubicBezTo>
                  <a:cubicBezTo>
                    <a:pt x="124" y="54"/>
                    <a:pt x="113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4" y="54"/>
                    <a:pt x="115" y="54"/>
                    <a:pt x="116" y="53"/>
                  </a:cubicBezTo>
                  <a:cubicBezTo>
                    <a:pt x="124" y="53"/>
                    <a:pt x="138" y="54"/>
                    <a:pt x="142" y="54"/>
                  </a:cubicBezTo>
                  <a:lnTo>
                    <a:pt x="141" y="54"/>
                  </a:lnTo>
                  <a:close/>
                  <a:moveTo>
                    <a:pt x="146" y="15"/>
                  </a:moveTo>
                  <a:cubicBezTo>
                    <a:pt x="146" y="15"/>
                    <a:pt x="146" y="15"/>
                    <a:pt x="146" y="15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15"/>
                    <a:pt x="140" y="15"/>
                    <a:pt x="140" y="15"/>
                  </a:cubicBezTo>
                  <a:cubicBezTo>
                    <a:pt x="140" y="15"/>
                    <a:pt x="142" y="14"/>
                    <a:pt x="143" y="14"/>
                  </a:cubicBezTo>
                  <a:cubicBezTo>
                    <a:pt x="144" y="14"/>
                    <a:pt x="145" y="15"/>
                    <a:pt x="146" y="15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1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20" y="14"/>
                  </a:move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5" y="18"/>
                    <a:pt x="17" y="17"/>
                  </a:cubicBezTo>
                  <a:cubicBezTo>
                    <a:pt x="19" y="16"/>
                    <a:pt x="23" y="14"/>
                    <a:pt x="23" y="14"/>
                  </a:cubicBezTo>
                  <a:cubicBezTo>
                    <a:pt x="23" y="14"/>
                    <a:pt x="22" y="14"/>
                    <a:pt x="20" y="14"/>
                  </a:cubicBezTo>
                  <a:close/>
                  <a:moveTo>
                    <a:pt x="10" y="16"/>
                  </a:move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2" y="15"/>
                    <a:pt x="13" y="15"/>
                  </a:cubicBezTo>
                  <a:cubicBezTo>
                    <a:pt x="13" y="15"/>
                    <a:pt x="16" y="13"/>
                    <a:pt x="16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 noEditPoints="1"/>
            </p:cNvSpPr>
            <p:nvPr/>
          </p:nvSpPr>
          <p:spPr bwMode="auto">
            <a:xfrm>
              <a:off x="559" y="4150"/>
              <a:ext cx="399" cy="149"/>
            </a:xfrm>
            <a:custGeom>
              <a:avLst/>
              <a:gdLst>
                <a:gd name="T0" fmla="*/ 140 w 154"/>
                <a:gd name="T1" fmla="*/ 42 h 56"/>
                <a:gd name="T2" fmla="*/ 80 w 154"/>
                <a:gd name="T3" fmla="*/ 11 h 56"/>
                <a:gd name="T4" fmla="*/ 101 w 154"/>
                <a:gd name="T5" fmla="*/ 30 h 56"/>
                <a:gd name="T6" fmla="*/ 80 w 154"/>
                <a:gd name="T7" fmla="*/ 17 h 56"/>
                <a:gd name="T8" fmla="*/ 106 w 154"/>
                <a:gd name="T9" fmla="*/ 29 h 56"/>
                <a:gd name="T10" fmla="*/ 109 w 154"/>
                <a:gd name="T11" fmla="*/ 1 h 56"/>
                <a:gd name="T12" fmla="*/ 78 w 154"/>
                <a:gd name="T13" fmla="*/ 25 h 56"/>
                <a:gd name="T14" fmla="*/ 11 w 154"/>
                <a:gd name="T15" fmla="*/ 53 h 56"/>
                <a:gd name="T16" fmla="*/ 2 w 154"/>
                <a:gd name="T17" fmla="*/ 50 h 56"/>
                <a:gd name="T18" fmla="*/ 5 w 154"/>
                <a:gd name="T19" fmla="*/ 45 h 56"/>
                <a:gd name="T20" fmla="*/ 6 w 154"/>
                <a:gd name="T21" fmla="*/ 44 h 56"/>
                <a:gd name="T22" fmla="*/ 8 w 154"/>
                <a:gd name="T23" fmla="*/ 44 h 56"/>
                <a:gd name="T24" fmla="*/ 10 w 154"/>
                <a:gd name="T25" fmla="*/ 50 h 56"/>
                <a:gd name="T26" fmla="*/ 12 w 154"/>
                <a:gd name="T27" fmla="*/ 43 h 56"/>
                <a:gd name="T28" fmla="*/ 13 w 154"/>
                <a:gd name="T29" fmla="*/ 43 h 56"/>
                <a:gd name="T30" fmla="*/ 77 w 154"/>
                <a:gd name="T31" fmla="*/ 19 h 56"/>
                <a:gd name="T32" fmla="*/ 79 w 154"/>
                <a:gd name="T33" fmla="*/ 27 h 56"/>
                <a:gd name="T34" fmla="*/ 83 w 154"/>
                <a:gd name="T35" fmla="*/ 40 h 56"/>
                <a:gd name="T36" fmla="*/ 83 w 154"/>
                <a:gd name="T37" fmla="*/ 39 h 56"/>
                <a:gd name="T38" fmla="*/ 71 w 154"/>
                <a:gd name="T39" fmla="*/ 44 h 56"/>
                <a:gd name="T40" fmla="*/ 98 w 154"/>
                <a:gd name="T41" fmla="*/ 36 h 56"/>
                <a:gd name="T42" fmla="*/ 98 w 154"/>
                <a:gd name="T43" fmla="*/ 42 h 56"/>
                <a:gd name="T44" fmla="*/ 88 w 154"/>
                <a:gd name="T45" fmla="*/ 39 h 56"/>
                <a:gd name="T46" fmla="*/ 98 w 154"/>
                <a:gd name="T47" fmla="*/ 36 h 56"/>
                <a:gd name="T48" fmla="*/ 60 w 154"/>
                <a:gd name="T49" fmla="*/ 40 h 56"/>
                <a:gd name="T50" fmla="*/ 65 w 154"/>
                <a:gd name="T51" fmla="*/ 47 h 56"/>
                <a:gd name="T52" fmla="*/ 122 w 154"/>
                <a:gd name="T53" fmla="*/ 47 h 56"/>
                <a:gd name="T54" fmla="*/ 113 w 154"/>
                <a:gd name="T55" fmla="*/ 35 h 56"/>
                <a:gd name="T56" fmla="*/ 126 w 154"/>
                <a:gd name="T57" fmla="*/ 45 h 56"/>
                <a:gd name="T58" fmla="*/ 77 w 154"/>
                <a:gd name="T59" fmla="*/ 12 h 56"/>
                <a:gd name="T60" fmla="*/ 92 w 154"/>
                <a:gd name="T61" fmla="*/ 10 h 56"/>
                <a:gd name="T62" fmla="*/ 83 w 154"/>
                <a:gd name="T63" fmla="*/ 13 h 56"/>
                <a:gd name="T64" fmla="*/ 83 w 154"/>
                <a:gd name="T65" fmla="*/ 32 h 56"/>
                <a:gd name="T66" fmla="*/ 75 w 154"/>
                <a:gd name="T67" fmla="*/ 22 h 56"/>
                <a:gd name="T68" fmla="*/ 106 w 154"/>
                <a:gd name="T69" fmla="*/ 32 h 56"/>
                <a:gd name="T70" fmla="*/ 83 w 154"/>
                <a:gd name="T71" fmla="*/ 16 h 56"/>
                <a:gd name="T72" fmla="*/ 91 w 154"/>
                <a:gd name="T73" fmla="*/ 19 h 56"/>
                <a:gd name="T74" fmla="*/ 91 w 154"/>
                <a:gd name="T75" fmla="*/ 24 h 56"/>
                <a:gd name="T76" fmla="*/ 91 w 154"/>
                <a:gd name="T77" fmla="*/ 28 h 56"/>
                <a:gd name="T78" fmla="*/ 99 w 154"/>
                <a:gd name="T79" fmla="*/ 32 h 56"/>
                <a:gd name="T80" fmla="*/ 70 w 154"/>
                <a:gd name="T81" fmla="*/ 47 h 56"/>
                <a:gd name="T82" fmla="*/ 45 w 154"/>
                <a:gd name="T83" fmla="*/ 48 h 56"/>
                <a:gd name="T84" fmla="*/ 59 w 154"/>
                <a:gd name="T85" fmla="*/ 48 h 56"/>
                <a:gd name="T86" fmla="*/ 79 w 154"/>
                <a:gd name="T87" fmla="*/ 47 h 56"/>
                <a:gd name="T88" fmla="*/ 94 w 154"/>
                <a:gd name="T89" fmla="*/ 48 h 56"/>
                <a:gd name="T90" fmla="*/ 111 w 154"/>
                <a:gd name="T91" fmla="*/ 47 h 56"/>
                <a:gd name="T92" fmla="*/ 112 w 154"/>
                <a:gd name="T93" fmla="*/ 43 h 56"/>
                <a:gd name="T94" fmla="*/ 115 w 154"/>
                <a:gd name="T95" fmla="*/ 12 h 56"/>
                <a:gd name="T96" fmla="*/ 115 w 154"/>
                <a:gd name="T97" fmla="*/ 21 h 56"/>
                <a:gd name="T98" fmla="*/ 115 w 154"/>
                <a:gd name="T99" fmla="*/ 30 h 56"/>
                <a:gd name="T100" fmla="*/ 114 w 154"/>
                <a:gd name="T101" fmla="*/ 11 h 56"/>
                <a:gd name="T102" fmla="*/ 115 w 154"/>
                <a:gd name="T103" fmla="*/ 20 h 56"/>
                <a:gd name="T104" fmla="*/ 114 w 154"/>
                <a:gd name="T105" fmla="*/ 29 h 56"/>
                <a:gd name="T106" fmla="*/ 151 w 154"/>
                <a:gd name="T107" fmla="*/ 45 h 56"/>
                <a:gd name="T108" fmla="*/ 47 w 154"/>
                <a:gd name="T109" fmla="*/ 39 h 56"/>
                <a:gd name="T110" fmla="*/ 47 w 154"/>
                <a:gd name="T111" fmla="*/ 45 h 56"/>
                <a:gd name="T112" fmla="*/ 103 w 154"/>
                <a:gd name="T113" fmla="*/ 29 h 56"/>
                <a:gd name="T114" fmla="*/ 100 w 154"/>
                <a:gd name="T115" fmla="*/ 18 h 56"/>
                <a:gd name="T116" fmla="*/ 104 w 154"/>
                <a:gd name="T117" fmla="*/ 29 h 56"/>
                <a:gd name="T118" fmla="*/ 103 w 154"/>
                <a:gd name="T119" fmla="*/ 5 h 56"/>
                <a:gd name="T120" fmla="*/ 71 w 154"/>
                <a:gd name="T121" fmla="*/ 39 h 56"/>
                <a:gd name="T122" fmla="*/ 60 w 154"/>
                <a:gd name="T123" fmla="*/ 45 h 56"/>
                <a:gd name="T124" fmla="*/ 64 w 154"/>
                <a:gd name="T125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4" h="56">
                  <a:moveTo>
                    <a:pt x="79" y="32"/>
                  </a:moveTo>
                  <a:cubicBezTo>
                    <a:pt x="80" y="32"/>
                    <a:pt x="80" y="32"/>
                    <a:pt x="80" y="32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79" y="30"/>
                    <a:pt x="79" y="30"/>
                    <a:pt x="79" y="30"/>
                  </a:cubicBezTo>
                  <a:lnTo>
                    <a:pt x="79" y="32"/>
                  </a:lnTo>
                  <a:close/>
                  <a:moveTo>
                    <a:pt x="80" y="25"/>
                  </a:moveTo>
                  <a:cubicBezTo>
                    <a:pt x="80" y="25"/>
                    <a:pt x="80" y="25"/>
                    <a:pt x="80" y="25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80" y="27"/>
                    <a:pt x="80" y="27"/>
                    <a:pt x="80" y="27"/>
                  </a:cubicBezTo>
                  <a:lnTo>
                    <a:pt x="80" y="25"/>
                  </a:lnTo>
                  <a:close/>
                  <a:moveTo>
                    <a:pt x="79" y="35"/>
                  </a:moveTo>
                  <a:cubicBezTo>
                    <a:pt x="79" y="35"/>
                    <a:pt x="79" y="35"/>
                    <a:pt x="79" y="35"/>
                  </a:cubicBezTo>
                  <a:cubicBezTo>
                    <a:pt x="80" y="35"/>
                    <a:pt x="80" y="35"/>
                    <a:pt x="80" y="35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81" y="32"/>
                    <a:pt x="81" y="32"/>
                    <a:pt x="81" y="32"/>
                  </a:cubicBezTo>
                  <a:cubicBezTo>
                    <a:pt x="79" y="32"/>
                    <a:pt x="79" y="32"/>
                    <a:pt x="79" y="32"/>
                  </a:cubicBezTo>
                  <a:lnTo>
                    <a:pt x="79" y="35"/>
                  </a:lnTo>
                  <a:close/>
                  <a:moveTo>
                    <a:pt x="79" y="9"/>
                  </a:move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7" y="9"/>
                    <a:pt x="77" y="9"/>
                    <a:pt x="77" y="9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lnTo>
                    <a:pt x="78" y="11"/>
                  </a:ln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41" y="42"/>
                    <a:pt x="141" y="42"/>
                    <a:pt x="141" y="42"/>
                  </a:cubicBezTo>
                  <a:cubicBezTo>
                    <a:pt x="140" y="41"/>
                    <a:pt x="140" y="41"/>
                    <a:pt x="140" y="41"/>
                  </a:cubicBezTo>
                  <a:lnTo>
                    <a:pt x="140" y="42"/>
                  </a:lnTo>
                  <a:close/>
                  <a:moveTo>
                    <a:pt x="142" y="42"/>
                  </a:moveTo>
                  <a:cubicBezTo>
                    <a:pt x="142" y="42"/>
                    <a:pt x="142" y="42"/>
                    <a:pt x="142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lnTo>
                    <a:pt x="142" y="42"/>
                  </a:lnTo>
                  <a:close/>
                  <a:moveTo>
                    <a:pt x="141" y="38"/>
                  </a:moveTo>
                  <a:cubicBezTo>
                    <a:pt x="141" y="38"/>
                    <a:pt x="141" y="38"/>
                    <a:pt x="141" y="38"/>
                  </a:cubicBezTo>
                  <a:cubicBezTo>
                    <a:pt x="141" y="38"/>
                    <a:pt x="141" y="40"/>
                    <a:pt x="141" y="40"/>
                  </a:cubicBezTo>
                  <a:cubicBezTo>
                    <a:pt x="142" y="40"/>
                    <a:pt x="142" y="40"/>
                    <a:pt x="142" y="40"/>
                  </a:cubicBezTo>
                  <a:lnTo>
                    <a:pt x="141" y="38"/>
                  </a:lnTo>
                  <a:close/>
                  <a:moveTo>
                    <a:pt x="79" y="16"/>
                  </a:moveTo>
                  <a:cubicBezTo>
                    <a:pt x="79" y="16"/>
                    <a:pt x="79" y="16"/>
                    <a:pt x="79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79" y="14"/>
                    <a:pt x="79" y="14"/>
                    <a:pt x="79" y="14"/>
                  </a:cubicBezTo>
                  <a:lnTo>
                    <a:pt x="79" y="16"/>
                  </a:lnTo>
                  <a:close/>
                  <a:moveTo>
                    <a:pt x="79" y="29"/>
                  </a:moveTo>
                  <a:cubicBezTo>
                    <a:pt x="79" y="29"/>
                    <a:pt x="79" y="29"/>
                    <a:pt x="79" y="29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0" y="27"/>
                    <a:pt x="80" y="27"/>
                    <a:pt x="80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79" y="27"/>
                    <a:pt x="79" y="27"/>
                    <a:pt x="79" y="27"/>
                  </a:cubicBezTo>
                  <a:lnTo>
                    <a:pt x="79" y="29"/>
                  </a:lnTo>
                  <a:close/>
                  <a:moveTo>
                    <a:pt x="82" y="8"/>
                  </a:move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0" y="11"/>
                  </a:moveTo>
                  <a:cubicBezTo>
                    <a:pt x="80" y="11"/>
                    <a:pt x="80" y="11"/>
                    <a:pt x="80" y="11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2" y="11"/>
                    <a:pt x="82" y="11"/>
                    <a:pt x="82" y="11"/>
                  </a:cubicBezTo>
                  <a:lnTo>
                    <a:pt x="80" y="11"/>
                  </a:lnTo>
                  <a:close/>
                  <a:moveTo>
                    <a:pt x="84" y="8"/>
                  </a:move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8"/>
                    <a:pt x="84" y="8"/>
                    <a:pt x="84" y="8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8"/>
                    <a:pt x="82" y="8"/>
                    <a:pt x="82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0"/>
                    <a:pt x="84" y="10"/>
                    <a:pt x="84" y="10"/>
                  </a:cubicBezTo>
                  <a:lnTo>
                    <a:pt x="82" y="10"/>
                  </a:ln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lnTo>
                    <a:pt x="91" y="6"/>
                  </a:ln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8"/>
                    <a:pt x="91" y="8"/>
                    <a:pt x="91" y="8"/>
                  </a:cubicBezTo>
                  <a:lnTo>
                    <a:pt x="90" y="8"/>
                  </a:lnTo>
                  <a:close/>
                  <a:moveTo>
                    <a:pt x="100" y="33"/>
                  </a:moveTo>
                  <a:cubicBezTo>
                    <a:pt x="100" y="33"/>
                    <a:pt x="100" y="33"/>
                    <a:pt x="100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1" y="31"/>
                    <a:pt x="101" y="31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0" y="30"/>
                    <a:pt x="100" y="30"/>
                    <a:pt x="100" y="30"/>
                  </a:cubicBezTo>
                  <a:lnTo>
                    <a:pt x="100" y="33"/>
                  </a:lnTo>
                  <a:close/>
                  <a:moveTo>
                    <a:pt x="136" y="36"/>
                  </a:moveTo>
                  <a:cubicBezTo>
                    <a:pt x="136" y="36"/>
                    <a:pt x="136" y="36"/>
                    <a:pt x="136" y="36"/>
                  </a:cubicBezTo>
                  <a:cubicBezTo>
                    <a:pt x="134" y="36"/>
                    <a:pt x="134" y="36"/>
                    <a:pt x="134" y="36"/>
                  </a:cubicBezTo>
                  <a:cubicBezTo>
                    <a:pt x="136" y="37"/>
                    <a:pt x="136" y="37"/>
                    <a:pt x="136" y="37"/>
                  </a:cubicBezTo>
                  <a:lnTo>
                    <a:pt x="136" y="36"/>
                  </a:lnTo>
                  <a:close/>
                  <a:moveTo>
                    <a:pt x="136" y="42"/>
                  </a:moveTo>
                  <a:cubicBezTo>
                    <a:pt x="136" y="42"/>
                    <a:pt x="136" y="42"/>
                    <a:pt x="136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42"/>
                  </a:lnTo>
                  <a:close/>
                  <a:moveTo>
                    <a:pt x="135" y="39"/>
                  </a:moveTo>
                  <a:cubicBezTo>
                    <a:pt x="135" y="39"/>
                    <a:pt x="135" y="39"/>
                    <a:pt x="135" y="39"/>
                  </a:cubicBezTo>
                  <a:cubicBezTo>
                    <a:pt x="135" y="39"/>
                    <a:pt x="135" y="39"/>
                    <a:pt x="135" y="39"/>
                  </a:cubicBezTo>
                  <a:cubicBezTo>
                    <a:pt x="134" y="39"/>
                    <a:pt x="134" y="39"/>
                    <a:pt x="134" y="39"/>
                  </a:cubicBezTo>
                  <a:lnTo>
                    <a:pt x="135" y="39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79" y="19"/>
                    <a:pt x="79" y="19"/>
                    <a:pt x="79" y="19"/>
                  </a:cubicBezTo>
                  <a:lnTo>
                    <a:pt x="79" y="21"/>
                  </a:lnTo>
                  <a:close/>
                  <a:moveTo>
                    <a:pt x="79" y="24"/>
                  </a:moveTo>
                  <a:cubicBezTo>
                    <a:pt x="79" y="24"/>
                    <a:pt x="79" y="24"/>
                    <a:pt x="79" y="24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9" y="22"/>
                    <a:pt x="79" y="22"/>
                    <a:pt x="79" y="22"/>
                  </a:cubicBezTo>
                  <a:lnTo>
                    <a:pt x="79" y="24"/>
                  </a:lnTo>
                  <a:close/>
                  <a:moveTo>
                    <a:pt x="139" y="41"/>
                  </a:moveTo>
                  <a:cubicBezTo>
                    <a:pt x="139" y="41"/>
                    <a:pt x="139" y="41"/>
                    <a:pt x="139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7" y="40"/>
                    <a:pt x="137" y="40"/>
                    <a:pt x="137" y="40"/>
                  </a:cubicBezTo>
                  <a:lnTo>
                    <a:pt x="139" y="41"/>
                  </a:lnTo>
                  <a:close/>
                  <a:moveTo>
                    <a:pt x="79" y="19"/>
                  </a:moveTo>
                  <a:cubicBezTo>
                    <a:pt x="79" y="19"/>
                    <a:pt x="79" y="19"/>
                    <a:pt x="79" y="1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79" y="16"/>
                    <a:pt x="79" y="16"/>
                    <a:pt x="79" y="16"/>
                  </a:cubicBezTo>
                  <a:lnTo>
                    <a:pt x="79" y="19"/>
                  </a:lnTo>
                  <a:close/>
                  <a:moveTo>
                    <a:pt x="144" y="42"/>
                  </a:moveTo>
                  <a:cubicBezTo>
                    <a:pt x="144" y="42"/>
                    <a:pt x="144" y="42"/>
                    <a:pt x="144" y="42"/>
                  </a:cubicBezTo>
                  <a:cubicBezTo>
                    <a:pt x="144" y="41"/>
                    <a:pt x="144" y="41"/>
                    <a:pt x="144" y="41"/>
                  </a:cubicBezTo>
                  <a:cubicBezTo>
                    <a:pt x="143" y="41"/>
                    <a:pt x="143" y="41"/>
                    <a:pt x="143" y="41"/>
                  </a:cubicBezTo>
                  <a:lnTo>
                    <a:pt x="144" y="42"/>
                  </a:lnTo>
                  <a:close/>
                  <a:moveTo>
                    <a:pt x="137" y="38"/>
                  </a:moveTo>
                  <a:cubicBezTo>
                    <a:pt x="137" y="38"/>
                    <a:pt x="137" y="38"/>
                    <a:pt x="137" y="38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37" y="36"/>
                    <a:pt x="137" y="36"/>
                    <a:pt x="137" y="36"/>
                  </a:cubicBezTo>
                  <a:lnTo>
                    <a:pt x="137" y="38"/>
                  </a:lnTo>
                  <a:close/>
                  <a:moveTo>
                    <a:pt x="107" y="19"/>
                  </a:moveTo>
                  <a:cubicBezTo>
                    <a:pt x="107" y="19"/>
                    <a:pt x="107" y="19"/>
                    <a:pt x="107" y="19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7" y="17"/>
                    <a:pt x="107" y="17"/>
                    <a:pt x="107" y="17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9"/>
                    <a:pt x="106" y="19"/>
                    <a:pt x="106" y="19"/>
                  </a:cubicBezTo>
                  <a:lnTo>
                    <a:pt x="107" y="19"/>
                  </a:lnTo>
                  <a:close/>
                  <a:moveTo>
                    <a:pt x="140" y="36"/>
                  </a:moveTo>
                  <a:cubicBezTo>
                    <a:pt x="140" y="36"/>
                    <a:pt x="140" y="36"/>
                    <a:pt x="140" y="36"/>
                  </a:cubicBezTo>
                  <a:cubicBezTo>
                    <a:pt x="144" y="40"/>
                    <a:pt x="144" y="40"/>
                    <a:pt x="144" y="40"/>
                  </a:cubicBezTo>
                  <a:cubicBezTo>
                    <a:pt x="144" y="35"/>
                    <a:pt x="144" y="35"/>
                    <a:pt x="144" y="35"/>
                  </a:cubicBezTo>
                  <a:lnTo>
                    <a:pt x="140" y="36"/>
                  </a:lnTo>
                  <a:close/>
                  <a:moveTo>
                    <a:pt x="107" y="22"/>
                  </a:moveTo>
                  <a:cubicBezTo>
                    <a:pt x="107" y="22"/>
                    <a:pt x="107" y="22"/>
                    <a:pt x="107" y="22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2"/>
                    <a:pt x="106" y="22"/>
                    <a:pt x="106" y="22"/>
                  </a:cubicBezTo>
                  <a:lnTo>
                    <a:pt x="107" y="22"/>
                  </a:lnTo>
                  <a:close/>
                  <a:moveTo>
                    <a:pt x="107" y="32"/>
                  </a:moveTo>
                  <a:cubicBezTo>
                    <a:pt x="107" y="32"/>
                    <a:pt x="107" y="32"/>
                    <a:pt x="107" y="32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32"/>
                    <a:pt x="106" y="32"/>
                    <a:pt x="106" y="32"/>
                  </a:cubicBezTo>
                  <a:lnTo>
                    <a:pt x="107" y="32"/>
                  </a:lnTo>
                  <a:close/>
                  <a:moveTo>
                    <a:pt x="107" y="29"/>
                  </a:moveTo>
                  <a:cubicBezTo>
                    <a:pt x="107" y="29"/>
                    <a:pt x="107" y="29"/>
                    <a:pt x="107" y="29"/>
                  </a:cubicBezTo>
                  <a:cubicBezTo>
                    <a:pt x="107" y="27"/>
                    <a:pt x="107" y="27"/>
                    <a:pt x="107" y="27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7" y="29"/>
                  </a:lnTo>
                  <a:close/>
                  <a:moveTo>
                    <a:pt x="107" y="25"/>
                  </a:moveTo>
                  <a:cubicBezTo>
                    <a:pt x="107" y="25"/>
                    <a:pt x="107" y="25"/>
                    <a:pt x="107" y="25"/>
                  </a:cubicBezTo>
                  <a:cubicBezTo>
                    <a:pt x="107" y="24"/>
                    <a:pt x="107" y="24"/>
                    <a:pt x="107" y="24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6"/>
                    <a:pt x="106" y="26"/>
                    <a:pt x="106" y="26"/>
                  </a:cubicBezTo>
                  <a:lnTo>
                    <a:pt x="107" y="25"/>
                  </a:lnTo>
                  <a:close/>
                  <a:moveTo>
                    <a:pt x="100" y="29"/>
                  </a:moveTo>
                  <a:cubicBezTo>
                    <a:pt x="100" y="29"/>
                    <a:pt x="100" y="29"/>
                    <a:pt x="100" y="29"/>
                  </a:cubicBezTo>
                  <a:cubicBezTo>
                    <a:pt x="101" y="29"/>
                    <a:pt x="101" y="29"/>
                    <a:pt x="101" y="29"/>
                  </a:cubicBezTo>
                  <a:cubicBezTo>
                    <a:pt x="101" y="28"/>
                    <a:pt x="101" y="28"/>
                    <a:pt x="101" y="2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0" y="27"/>
                    <a:pt x="100" y="27"/>
                    <a:pt x="100" y="27"/>
                  </a:cubicBezTo>
                  <a:lnTo>
                    <a:pt x="100" y="29"/>
                  </a:lnTo>
                  <a:close/>
                  <a:moveTo>
                    <a:pt x="107" y="13"/>
                  </a:moveTo>
                  <a:cubicBezTo>
                    <a:pt x="107" y="13"/>
                    <a:pt x="107" y="13"/>
                    <a:pt x="107" y="13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13"/>
                    <a:pt x="106" y="13"/>
                    <a:pt x="106" y="13"/>
                  </a:cubicBezTo>
                  <a:lnTo>
                    <a:pt x="107" y="13"/>
                  </a:ln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7"/>
                    <a:pt x="106" y="7"/>
                    <a:pt x="106" y="7"/>
                  </a:cubicBezTo>
                  <a:lnTo>
                    <a:pt x="107" y="7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7" y="4"/>
                    <a:pt x="107" y="4"/>
                    <a:pt x="107" y="4"/>
                  </a:cubicBezTo>
                  <a:lnTo>
                    <a:pt x="107" y="2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lnTo>
                    <a:pt x="75" y="10"/>
                  </a:lnTo>
                  <a:close/>
                  <a:moveTo>
                    <a:pt x="107" y="10"/>
                  </a:moveTo>
                  <a:cubicBezTo>
                    <a:pt x="107" y="10"/>
                    <a:pt x="107" y="10"/>
                    <a:pt x="107" y="10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6" y="10"/>
                    <a:pt x="106" y="10"/>
                    <a:pt x="106" y="10"/>
                  </a:cubicBezTo>
                  <a:lnTo>
                    <a:pt x="107" y="10"/>
                  </a:ln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4"/>
                    <a:pt x="107" y="14"/>
                    <a:pt x="107" y="14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ubicBezTo>
                    <a:pt x="106" y="13"/>
                    <a:pt x="106" y="13"/>
                    <a:pt x="106" y="13"/>
                  </a:cubicBezTo>
                  <a:cubicBezTo>
                    <a:pt x="106" y="16"/>
                    <a:pt x="106" y="16"/>
                    <a:pt x="106" y="16"/>
                  </a:cubicBezTo>
                  <a:lnTo>
                    <a:pt x="107" y="16"/>
                  </a:lnTo>
                  <a:close/>
                  <a:moveTo>
                    <a:pt x="77" y="17"/>
                  </a:moveTo>
                  <a:cubicBezTo>
                    <a:pt x="77" y="17"/>
                    <a:pt x="77" y="17"/>
                    <a:pt x="77" y="17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7" y="14"/>
                    <a:pt x="77" y="14"/>
                    <a:pt x="77" y="14"/>
                  </a:cubicBezTo>
                  <a:lnTo>
                    <a:pt x="77" y="17"/>
                  </a:lnTo>
                  <a:close/>
                  <a:moveTo>
                    <a:pt x="78" y="25"/>
                  </a:move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9" y="25"/>
                    <a:pt x="79" y="25"/>
                    <a:pt x="79" y="25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7"/>
                    <a:pt x="77" y="27"/>
                    <a:pt x="77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8" y="25"/>
                  </a:lnTo>
                  <a:close/>
                  <a:moveTo>
                    <a:pt x="78" y="11"/>
                  </a:moveTo>
                  <a:cubicBezTo>
                    <a:pt x="78" y="11"/>
                    <a:pt x="78" y="11"/>
                    <a:pt x="78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8" y="10"/>
                    <a:pt x="78" y="10"/>
                    <a:pt x="78" y="10"/>
                  </a:cubicBezTo>
                  <a:lnTo>
                    <a:pt x="78" y="11"/>
                  </a:lnTo>
                  <a:close/>
                  <a:moveTo>
                    <a:pt x="28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28" y="53"/>
                    <a:pt x="28" y="53"/>
                    <a:pt x="28" y="53"/>
                  </a:cubicBezTo>
                  <a:lnTo>
                    <a:pt x="28" y="40"/>
                  </a:lnTo>
                  <a:close/>
                  <a:moveTo>
                    <a:pt x="5" y="53"/>
                  </a:moveTo>
                  <a:cubicBezTo>
                    <a:pt x="5" y="53"/>
                    <a:pt x="5" y="53"/>
                    <a:pt x="5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2" y="53"/>
                    <a:pt x="2" y="53"/>
                    <a:pt x="2" y="53"/>
                  </a:cubicBezTo>
                  <a:cubicBezTo>
                    <a:pt x="5" y="53"/>
                    <a:pt x="5" y="53"/>
                    <a:pt x="5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2" y="52"/>
                    <a:pt x="2" y="52"/>
                    <a:pt x="2" y="52"/>
                  </a:cubicBezTo>
                  <a:cubicBezTo>
                    <a:pt x="5" y="52"/>
                    <a:pt x="5" y="52"/>
                    <a:pt x="5" y="52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1"/>
                  </a:moveTo>
                  <a:cubicBezTo>
                    <a:pt x="5" y="51"/>
                    <a:pt x="5" y="51"/>
                    <a:pt x="5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2" y="51"/>
                    <a:pt x="2" y="51"/>
                    <a:pt x="2" y="51"/>
                  </a:cubicBezTo>
                  <a:cubicBezTo>
                    <a:pt x="5" y="51"/>
                    <a:pt x="5" y="51"/>
                    <a:pt x="5" y="51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50"/>
                  </a:moveTo>
                  <a:cubicBezTo>
                    <a:pt x="5" y="50"/>
                    <a:pt x="5" y="50"/>
                    <a:pt x="5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5" y="50"/>
                    <a:pt x="5" y="50"/>
                    <a:pt x="5" y="50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5" y="49"/>
                    <a:pt x="5" y="49"/>
                    <a:pt x="5" y="49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8"/>
                    <a:pt x="5" y="48"/>
                    <a:pt x="5" y="48"/>
                  </a:cubicBezTo>
                  <a:close/>
                  <a:moveTo>
                    <a:pt x="5" y="48"/>
                  </a:moveTo>
                  <a:cubicBezTo>
                    <a:pt x="5" y="48"/>
                    <a:pt x="5" y="48"/>
                    <a:pt x="5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5" y="47"/>
                    <a:pt x="5" y="47"/>
                    <a:pt x="5" y="47"/>
                  </a:cubicBezTo>
                  <a:lnTo>
                    <a:pt x="5" y="48"/>
                  </a:ln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7"/>
                    <a:pt x="5" y="47"/>
                    <a:pt x="5" y="47"/>
                  </a:cubicBezTo>
                  <a:close/>
                  <a:moveTo>
                    <a:pt x="5" y="47"/>
                  </a:moveTo>
                  <a:cubicBezTo>
                    <a:pt x="5" y="47"/>
                    <a:pt x="5" y="47"/>
                    <a:pt x="5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5" y="46"/>
                    <a:pt x="5" y="46"/>
                    <a:pt x="5" y="46"/>
                  </a:cubicBezTo>
                  <a:lnTo>
                    <a:pt x="5" y="47"/>
                  </a:ln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6"/>
                    <a:pt x="5" y="46"/>
                    <a:pt x="5" y="46"/>
                  </a:cubicBezTo>
                  <a:close/>
                  <a:moveTo>
                    <a:pt x="5" y="46"/>
                  </a:moveTo>
                  <a:cubicBezTo>
                    <a:pt x="5" y="46"/>
                    <a:pt x="5" y="46"/>
                    <a:pt x="5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2" y="46"/>
                    <a:pt x="2" y="46"/>
                    <a:pt x="2" y="46"/>
                  </a:cubicBezTo>
                  <a:cubicBezTo>
                    <a:pt x="5" y="45"/>
                    <a:pt x="5" y="45"/>
                    <a:pt x="5" y="45"/>
                  </a:cubicBezTo>
                  <a:lnTo>
                    <a:pt x="5" y="46"/>
                  </a:ln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5" y="45"/>
                    <a:pt x="5" y="45"/>
                    <a:pt x="5" y="45"/>
                  </a:cubicBezTo>
                  <a:close/>
                  <a:moveTo>
                    <a:pt x="5" y="45"/>
                  </a:moveTo>
                  <a:cubicBezTo>
                    <a:pt x="5" y="45"/>
                    <a:pt x="5" y="45"/>
                    <a:pt x="5" y="45"/>
                  </a:cubicBezTo>
                  <a:cubicBezTo>
                    <a:pt x="2" y="45"/>
                    <a:pt x="2" y="45"/>
                    <a:pt x="2" y="45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lnTo>
                    <a:pt x="5" y="45"/>
                  </a:ln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44"/>
                    <a:pt x="5" y="44"/>
                    <a:pt x="5" y="44"/>
                  </a:cubicBezTo>
                  <a:close/>
                  <a:moveTo>
                    <a:pt x="5" y="44"/>
                  </a:moveTo>
                  <a:cubicBezTo>
                    <a:pt x="5" y="44"/>
                    <a:pt x="5" y="44"/>
                    <a:pt x="5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lnTo>
                    <a:pt x="5" y="44"/>
                  </a:ln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5" y="43"/>
                    <a:pt x="5" y="43"/>
                    <a:pt x="5" y="43"/>
                  </a:cubicBezTo>
                  <a:close/>
                  <a:moveTo>
                    <a:pt x="5" y="43"/>
                  </a:moveTo>
                  <a:cubicBezTo>
                    <a:pt x="5" y="43"/>
                    <a:pt x="5" y="43"/>
                    <a:pt x="5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5" y="42"/>
                    <a:pt x="5" y="42"/>
                    <a:pt x="5" y="42"/>
                  </a:cubicBezTo>
                  <a:lnTo>
                    <a:pt x="5" y="43"/>
                  </a:ln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6" y="50"/>
                  </a:moveTo>
                  <a:cubicBezTo>
                    <a:pt x="6" y="50"/>
                    <a:pt x="6" y="50"/>
                    <a:pt x="6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lnTo>
                    <a:pt x="6" y="50"/>
                  </a:ln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4"/>
                    <a:pt x="6" y="44"/>
                    <a:pt x="6" y="44"/>
                  </a:cubicBezTo>
                  <a:close/>
                  <a:moveTo>
                    <a:pt x="6" y="44"/>
                  </a:move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6" y="42"/>
                    <a:pt x="6" y="42"/>
                    <a:pt x="6" y="42"/>
                  </a:cubicBezTo>
                  <a:lnTo>
                    <a:pt x="6" y="44"/>
                  </a:lnTo>
                  <a:close/>
                  <a:moveTo>
                    <a:pt x="6" y="42"/>
                  </a:moveTo>
                  <a:cubicBezTo>
                    <a:pt x="6" y="42"/>
                    <a:pt x="6" y="42"/>
                    <a:pt x="6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lose/>
                  <a:moveTo>
                    <a:pt x="7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lnTo>
                    <a:pt x="7" y="50"/>
                  </a:ln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7" y="44"/>
                    <a:pt x="7" y="44"/>
                    <a:pt x="7" y="44"/>
                  </a:cubicBezTo>
                  <a:close/>
                  <a:moveTo>
                    <a:pt x="7" y="44"/>
                  </a:moveTo>
                  <a:cubicBezTo>
                    <a:pt x="7" y="44"/>
                    <a:pt x="7" y="44"/>
                    <a:pt x="7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lnTo>
                    <a:pt x="7" y="44"/>
                  </a:lnTo>
                  <a:close/>
                  <a:moveTo>
                    <a:pt x="7" y="42"/>
                  </a:moveTo>
                  <a:cubicBezTo>
                    <a:pt x="7" y="42"/>
                    <a:pt x="7" y="42"/>
                    <a:pt x="7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7" y="42"/>
                    <a:pt x="7" y="42"/>
                    <a:pt x="7" y="42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lose/>
                  <a:moveTo>
                    <a:pt x="8" y="50"/>
                  </a:move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lnTo>
                    <a:pt x="8" y="50"/>
                  </a:ln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4"/>
                    <a:pt x="8" y="44"/>
                    <a:pt x="8" y="44"/>
                  </a:cubicBezTo>
                  <a:close/>
                  <a:moveTo>
                    <a:pt x="8" y="44"/>
                  </a:moveTo>
                  <a:cubicBezTo>
                    <a:pt x="8" y="44"/>
                    <a:pt x="8" y="44"/>
                    <a:pt x="8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lnTo>
                    <a:pt x="8" y="44"/>
                  </a:lnTo>
                  <a:close/>
                  <a:moveTo>
                    <a:pt x="8" y="42"/>
                  </a:moveTo>
                  <a:cubicBezTo>
                    <a:pt x="8" y="42"/>
                    <a:pt x="8" y="42"/>
                    <a:pt x="8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7" y="42"/>
                    <a:pt x="7" y="42"/>
                    <a:pt x="7" y="42"/>
                  </a:cubicBezTo>
                  <a:cubicBezTo>
                    <a:pt x="8" y="42"/>
                    <a:pt x="8" y="42"/>
                    <a:pt x="8" y="42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lose/>
                  <a:moveTo>
                    <a:pt x="9" y="50"/>
                  </a:move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lnTo>
                    <a:pt x="9" y="50"/>
                  </a:ln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lose/>
                  <a:moveTo>
                    <a:pt x="9" y="44"/>
                  </a:moveTo>
                  <a:cubicBezTo>
                    <a:pt x="9" y="44"/>
                    <a:pt x="9" y="44"/>
                    <a:pt x="9" y="4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44"/>
                  </a:lnTo>
                  <a:close/>
                  <a:moveTo>
                    <a:pt x="9" y="42"/>
                  </a:moveTo>
                  <a:cubicBezTo>
                    <a:pt x="9" y="42"/>
                    <a:pt x="9" y="42"/>
                    <a:pt x="9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lose/>
                  <a:moveTo>
                    <a:pt x="10" y="50"/>
                  </a:moveTo>
                  <a:cubicBezTo>
                    <a:pt x="10" y="50"/>
                    <a:pt x="10" y="50"/>
                    <a:pt x="10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lnTo>
                    <a:pt x="10" y="50"/>
                  </a:ln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10" y="44"/>
                    <a:pt x="10" y="44"/>
                    <a:pt x="10" y="44"/>
                  </a:cubicBezTo>
                  <a:close/>
                  <a:moveTo>
                    <a:pt x="10" y="44"/>
                  </a:move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2"/>
                    <a:pt x="10" y="42"/>
                    <a:pt x="10" y="42"/>
                  </a:cubicBezTo>
                  <a:lnTo>
                    <a:pt x="10" y="44"/>
                  </a:ln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lnTo>
                    <a:pt x="11" y="50"/>
                  </a:lnTo>
                  <a:close/>
                  <a:moveTo>
                    <a:pt x="11" y="44"/>
                  </a:moveTo>
                  <a:cubicBezTo>
                    <a:pt x="11" y="44"/>
                    <a:pt x="11" y="44"/>
                    <a:pt x="11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4"/>
                    <a:pt x="11" y="44"/>
                    <a:pt x="11" y="44"/>
                  </a:cubicBezTo>
                  <a:close/>
                  <a:moveTo>
                    <a:pt x="11" y="43"/>
                  </a:moveTo>
                  <a:cubicBezTo>
                    <a:pt x="11" y="43"/>
                    <a:pt x="11" y="43"/>
                    <a:pt x="11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1" y="42"/>
                    <a:pt x="11" y="42"/>
                    <a:pt x="11" y="42"/>
                  </a:cubicBezTo>
                  <a:lnTo>
                    <a:pt x="11" y="43"/>
                  </a:ln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50"/>
                    <a:pt x="12" y="50"/>
                    <a:pt x="12" y="50"/>
                  </a:cubicBezTo>
                  <a:close/>
                  <a:moveTo>
                    <a:pt x="12" y="50"/>
                  </a:moveTo>
                  <a:cubicBezTo>
                    <a:pt x="12" y="50"/>
                    <a:pt x="12" y="50"/>
                    <a:pt x="12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4"/>
                    <a:pt x="12" y="44"/>
                    <a:pt x="12" y="44"/>
                  </a:cubicBezTo>
                  <a:lnTo>
                    <a:pt x="12" y="50"/>
                  </a:lnTo>
                  <a:close/>
                  <a:moveTo>
                    <a:pt x="12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1" y="44"/>
                    <a:pt x="11" y="44"/>
                    <a:pt x="11" y="44"/>
                  </a:cubicBezTo>
                  <a:cubicBezTo>
                    <a:pt x="12" y="43"/>
                    <a:pt x="12" y="43"/>
                    <a:pt x="12" y="43"/>
                  </a:cubicBezTo>
                  <a:lnTo>
                    <a:pt x="12" y="44"/>
                  </a:lnTo>
                  <a:close/>
                  <a:moveTo>
                    <a:pt x="12" y="43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42"/>
                    <a:pt x="12" y="42"/>
                    <a:pt x="12" y="42"/>
                  </a:cubicBezTo>
                  <a:lnTo>
                    <a:pt x="12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lose/>
                  <a:moveTo>
                    <a:pt x="13" y="50"/>
                  </a:move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13" y="50"/>
                  </a:lnTo>
                  <a:close/>
                  <a:moveTo>
                    <a:pt x="13" y="44"/>
                  </a:move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lnTo>
                    <a:pt x="13" y="44"/>
                  </a:lnTo>
                  <a:close/>
                  <a:moveTo>
                    <a:pt x="13" y="43"/>
                  </a:moveTo>
                  <a:cubicBezTo>
                    <a:pt x="13" y="43"/>
                    <a:pt x="13" y="43"/>
                    <a:pt x="13" y="43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lnTo>
                    <a:pt x="13" y="43"/>
                  </a:ln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2" y="42"/>
                    <a:pt x="12" y="42"/>
                    <a:pt x="12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3" y="42"/>
                    <a:pt x="13" y="42"/>
                    <a:pt x="13" y="42"/>
                  </a:cubicBezTo>
                  <a:close/>
                  <a:moveTo>
                    <a:pt x="13" y="42"/>
                  </a:moveTo>
                  <a:cubicBezTo>
                    <a:pt x="13" y="42"/>
                    <a:pt x="13" y="42"/>
                    <a:pt x="13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3" y="41"/>
                    <a:pt x="13" y="41"/>
                    <a:pt x="13" y="41"/>
                  </a:cubicBezTo>
                  <a:lnTo>
                    <a:pt x="13" y="42"/>
                  </a:lnTo>
                  <a:close/>
                  <a:moveTo>
                    <a:pt x="13" y="53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53"/>
                    <a:pt x="15" y="53"/>
                    <a:pt x="15" y="53"/>
                  </a:cubicBezTo>
                  <a:lnTo>
                    <a:pt x="13" y="53"/>
                  </a:lnTo>
                  <a:close/>
                  <a:moveTo>
                    <a:pt x="77" y="22"/>
                  </a:move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9" y="19"/>
                    <a:pt x="79" y="19"/>
                    <a:pt x="79" y="19"/>
                  </a:cubicBezTo>
                  <a:cubicBezTo>
                    <a:pt x="77" y="19"/>
                    <a:pt x="77" y="19"/>
                    <a:pt x="77" y="19"/>
                  </a:cubicBezTo>
                  <a:lnTo>
                    <a:pt x="77" y="22"/>
                  </a:lnTo>
                  <a:close/>
                  <a:moveTo>
                    <a:pt x="77" y="19"/>
                  </a:moveTo>
                  <a:cubicBezTo>
                    <a:pt x="77" y="19"/>
                    <a:pt x="77" y="19"/>
                    <a:pt x="77" y="19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9" y="17"/>
                    <a:pt x="79" y="17"/>
                    <a:pt x="79" y="17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7" y="17"/>
                    <a:pt x="77" y="17"/>
                    <a:pt x="77" y="17"/>
                  </a:cubicBezTo>
                  <a:lnTo>
                    <a:pt x="77" y="19"/>
                  </a:lnTo>
                  <a:close/>
                  <a:moveTo>
                    <a:pt x="77" y="35"/>
                  </a:moveTo>
                  <a:cubicBezTo>
                    <a:pt x="77" y="35"/>
                    <a:pt x="77" y="35"/>
                    <a:pt x="77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9" y="32"/>
                    <a:pt x="79" y="32"/>
                    <a:pt x="79" y="32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35"/>
                  </a:lnTo>
                  <a:close/>
                  <a:moveTo>
                    <a:pt x="77" y="32"/>
                  </a:moveTo>
                  <a:cubicBezTo>
                    <a:pt x="77" y="32"/>
                    <a:pt x="77" y="32"/>
                    <a:pt x="77" y="32"/>
                  </a:cubicBezTo>
                  <a:cubicBezTo>
                    <a:pt x="78" y="32"/>
                    <a:pt x="78" y="32"/>
                    <a:pt x="78" y="32"/>
                  </a:cubicBezTo>
                  <a:cubicBezTo>
                    <a:pt x="78" y="31"/>
                    <a:pt x="78" y="31"/>
                    <a:pt x="78" y="31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77" y="30"/>
                    <a:pt x="77" y="30"/>
                    <a:pt x="77" y="30"/>
                  </a:cubicBezTo>
                  <a:lnTo>
                    <a:pt x="77" y="32"/>
                  </a:lnTo>
                  <a:close/>
                  <a:moveTo>
                    <a:pt x="77" y="24"/>
                  </a:moveTo>
                  <a:cubicBezTo>
                    <a:pt x="77" y="24"/>
                    <a:pt x="77" y="24"/>
                    <a:pt x="77" y="24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78" y="23"/>
                    <a:pt x="78" y="23"/>
                    <a:pt x="78" y="23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7" y="22"/>
                    <a:pt x="77" y="22"/>
                    <a:pt x="77" y="22"/>
                  </a:cubicBezTo>
                  <a:lnTo>
                    <a:pt x="77" y="24"/>
                  </a:lnTo>
                  <a:close/>
                  <a:moveTo>
                    <a:pt x="77" y="30"/>
                  </a:moveTo>
                  <a:cubicBezTo>
                    <a:pt x="77" y="30"/>
                    <a:pt x="77" y="30"/>
                    <a:pt x="77" y="30"/>
                  </a:cubicBezTo>
                  <a:cubicBezTo>
                    <a:pt x="78" y="30"/>
                    <a:pt x="78" y="30"/>
                    <a:pt x="78" y="30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78" y="27"/>
                    <a:pt x="78" y="27"/>
                    <a:pt x="78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9" y="27"/>
                    <a:pt x="79" y="27"/>
                    <a:pt x="79" y="27"/>
                  </a:cubicBezTo>
                  <a:cubicBezTo>
                    <a:pt x="77" y="27"/>
                    <a:pt x="77" y="27"/>
                    <a:pt x="77" y="27"/>
                  </a:cubicBezTo>
                  <a:lnTo>
                    <a:pt x="77" y="30"/>
                  </a:ln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79" y="43"/>
                  </a:moveTo>
                  <a:cubicBezTo>
                    <a:pt x="79" y="43"/>
                    <a:pt x="79" y="43"/>
                    <a:pt x="79" y="43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79" y="42"/>
                    <a:pt x="79" y="42"/>
                    <a:pt x="79" y="42"/>
                  </a:cubicBezTo>
                  <a:lnTo>
                    <a:pt x="79" y="43"/>
                  </a:lnTo>
                  <a:close/>
                  <a:moveTo>
                    <a:pt x="79" y="39"/>
                  </a:moveTo>
                  <a:cubicBezTo>
                    <a:pt x="79" y="39"/>
                    <a:pt x="79" y="39"/>
                    <a:pt x="79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79" y="38"/>
                    <a:pt x="79" y="38"/>
                    <a:pt x="79" y="38"/>
                  </a:cubicBezTo>
                  <a:lnTo>
                    <a:pt x="79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1" y="42"/>
                    <a:pt x="71" y="42"/>
                    <a:pt x="71" y="42"/>
                  </a:cubicBezTo>
                  <a:lnTo>
                    <a:pt x="71" y="43"/>
                  </a:lnTo>
                  <a:close/>
                  <a:moveTo>
                    <a:pt x="83" y="37"/>
                  </a:moveTo>
                  <a:cubicBezTo>
                    <a:pt x="83" y="37"/>
                    <a:pt x="83" y="37"/>
                    <a:pt x="83" y="37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3" y="37"/>
                    <a:pt x="83" y="37"/>
                    <a:pt x="83" y="37"/>
                  </a:cubicBezTo>
                  <a:close/>
                  <a:moveTo>
                    <a:pt x="83" y="43"/>
                  </a:moveTo>
                  <a:cubicBezTo>
                    <a:pt x="83" y="43"/>
                    <a:pt x="83" y="43"/>
                    <a:pt x="83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8" y="43"/>
                    <a:pt x="88" y="43"/>
                    <a:pt x="88" y="43"/>
                  </a:cubicBezTo>
                  <a:cubicBezTo>
                    <a:pt x="83" y="43"/>
                    <a:pt x="83" y="43"/>
                    <a:pt x="83" y="43"/>
                  </a:cubicBezTo>
                  <a:close/>
                  <a:moveTo>
                    <a:pt x="79" y="40"/>
                  </a:moveTo>
                  <a:cubicBezTo>
                    <a:pt x="79" y="40"/>
                    <a:pt x="79" y="40"/>
                    <a:pt x="79" y="40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79" y="40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79" y="40"/>
                    <a:pt x="79" y="40"/>
                    <a:pt x="79" y="40"/>
                  </a:cubicBezTo>
                  <a:lnTo>
                    <a:pt x="79" y="41"/>
                  </a:lnTo>
                  <a:close/>
                  <a:moveTo>
                    <a:pt x="79" y="41"/>
                  </a:moveTo>
                  <a:cubicBezTo>
                    <a:pt x="79" y="41"/>
                    <a:pt x="79" y="41"/>
                    <a:pt x="79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1"/>
                    <a:pt x="79" y="41"/>
                    <a:pt x="79" y="41"/>
                  </a:cubicBezTo>
                  <a:close/>
                  <a:moveTo>
                    <a:pt x="79" y="42"/>
                  </a:moveTo>
                  <a:cubicBezTo>
                    <a:pt x="79" y="42"/>
                    <a:pt x="79" y="42"/>
                    <a:pt x="79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79" y="42"/>
                    <a:pt x="79" y="42"/>
                    <a:pt x="79" y="42"/>
                  </a:cubicBez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3" y="41"/>
                    <a:pt x="83" y="41"/>
                    <a:pt x="83" y="41"/>
                  </a:cubicBezTo>
                  <a:lnTo>
                    <a:pt x="83" y="42"/>
                  </a:lnTo>
                  <a:close/>
                  <a:moveTo>
                    <a:pt x="88" y="36"/>
                  </a:moveTo>
                  <a:cubicBezTo>
                    <a:pt x="88" y="36"/>
                    <a:pt x="88" y="36"/>
                    <a:pt x="88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8" y="36"/>
                    <a:pt x="88" y="36"/>
                    <a:pt x="88" y="36"/>
                  </a:cubicBezTo>
                  <a:close/>
                  <a:moveTo>
                    <a:pt x="83" y="41"/>
                  </a:moveTo>
                  <a:cubicBezTo>
                    <a:pt x="83" y="41"/>
                    <a:pt x="83" y="41"/>
                    <a:pt x="83" y="41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3" y="40"/>
                    <a:pt x="83" y="40"/>
                    <a:pt x="83" y="40"/>
                  </a:cubicBezTo>
                  <a:lnTo>
                    <a:pt x="83" y="41"/>
                  </a:lnTo>
                  <a:close/>
                  <a:moveTo>
                    <a:pt x="83" y="42"/>
                  </a:moveTo>
                  <a:cubicBezTo>
                    <a:pt x="83" y="42"/>
                    <a:pt x="83" y="42"/>
                    <a:pt x="83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3" y="38"/>
                  </a:moveTo>
                  <a:cubicBezTo>
                    <a:pt x="83" y="38"/>
                    <a:pt x="83" y="38"/>
                    <a:pt x="83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8" y="37"/>
                    <a:pt x="88" y="37"/>
                    <a:pt x="88" y="37"/>
                  </a:cubicBezTo>
                  <a:cubicBezTo>
                    <a:pt x="83" y="38"/>
                    <a:pt x="83" y="38"/>
                    <a:pt x="83" y="38"/>
                  </a:cubicBezTo>
                  <a:close/>
                  <a:moveTo>
                    <a:pt x="83" y="40"/>
                  </a:moveTo>
                  <a:cubicBezTo>
                    <a:pt x="83" y="40"/>
                    <a:pt x="83" y="40"/>
                    <a:pt x="83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3" y="40"/>
                    <a:pt x="83" y="40"/>
                    <a:pt x="83" y="40"/>
                  </a:cubicBezTo>
                  <a:close/>
                  <a:moveTo>
                    <a:pt x="83" y="39"/>
                  </a:moveTo>
                  <a:cubicBezTo>
                    <a:pt x="83" y="39"/>
                    <a:pt x="83" y="39"/>
                    <a:pt x="83" y="39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3" y="39"/>
                    <a:pt x="83" y="39"/>
                    <a:pt x="83" y="39"/>
                  </a:cubicBezTo>
                  <a:close/>
                  <a:moveTo>
                    <a:pt x="79" y="45"/>
                  </a:moveTo>
                  <a:cubicBezTo>
                    <a:pt x="79" y="45"/>
                    <a:pt x="79" y="45"/>
                    <a:pt x="79" y="45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79" y="44"/>
                    <a:pt x="79" y="44"/>
                    <a:pt x="79" y="44"/>
                  </a:cubicBezTo>
                  <a:lnTo>
                    <a:pt x="79" y="45"/>
                  </a:lnTo>
                  <a:close/>
                  <a:moveTo>
                    <a:pt x="75" y="38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5" y="38"/>
                    <a:pt x="75" y="38"/>
                    <a:pt x="75" y="38"/>
                  </a:cubicBezTo>
                  <a:close/>
                  <a:moveTo>
                    <a:pt x="79" y="37"/>
                  </a:moveTo>
                  <a:cubicBezTo>
                    <a:pt x="79" y="37"/>
                    <a:pt x="79" y="37"/>
                    <a:pt x="79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9" y="37"/>
                    <a:pt x="79" y="37"/>
                    <a:pt x="79" y="37"/>
                  </a:cubicBezTo>
                  <a:close/>
                  <a:moveTo>
                    <a:pt x="75" y="39"/>
                  </a:moveTo>
                  <a:cubicBezTo>
                    <a:pt x="75" y="39"/>
                    <a:pt x="75" y="39"/>
                    <a:pt x="75" y="39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9" y="38"/>
                    <a:pt x="79" y="38"/>
                    <a:pt x="79" y="38"/>
                  </a:cubicBezTo>
                  <a:cubicBezTo>
                    <a:pt x="75" y="38"/>
                    <a:pt x="75" y="38"/>
                    <a:pt x="75" y="38"/>
                  </a:cubicBezTo>
                  <a:lnTo>
                    <a:pt x="75" y="39"/>
                  </a:lnTo>
                  <a:close/>
                  <a:moveTo>
                    <a:pt x="71" y="43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1" y="43"/>
                    <a:pt x="71" y="43"/>
                    <a:pt x="71" y="43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5" y="39"/>
                    <a:pt x="75" y="39"/>
                    <a:pt x="75" y="39"/>
                  </a:cubicBezTo>
                  <a:lnTo>
                    <a:pt x="75" y="40"/>
                  </a:lnTo>
                  <a:close/>
                  <a:moveTo>
                    <a:pt x="83" y="36"/>
                  </a:moveTo>
                  <a:cubicBezTo>
                    <a:pt x="83" y="36"/>
                    <a:pt x="83" y="36"/>
                    <a:pt x="83" y="36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79" y="37"/>
                    <a:pt x="79" y="37"/>
                    <a:pt x="79" y="37"/>
                  </a:cubicBezTo>
                  <a:cubicBezTo>
                    <a:pt x="83" y="37"/>
                    <a:pt x="83" y="37"/>
                    <a:pt x="83" y="37"/>
                  </a:cubicBezTo>
                  <a:lnTo>
                    <a:pt x="83" y="36"/>
                  </a:lnTo>
                  <a:close/>
                  <a:moveTo>
                    <a:pt x="71" y="45"/>
                  </a:moveTo>
                  <a:cubicBezTo>
                    <a:pt x="71" y="45"/>
                    <a:pt x="71" y="45"/>
                    <a:pt x="71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1" y="45"/>
                    <a:pt x="71" y="45"/>
                    <a:pt x="71" y="45"/>
                  </a:cubicBezTo>
                  <a:close/>
                  <a:moveTo>
                    <a:pt x="71" y="44"/>
                  </a:moveTo>
                  <a:cubicBezTo>
                    <a:pt x="71" y="44"/>
                    <a:pt x="71" y="44"/>
                    <a:pt x="71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1" y="44"/>
                    <a:pt x="71" y="44"/>
                    <a:pt x="71" y="44"/>
                  </a:cubicBezTo>
                  <a:close/>
                  <a:moveTo>
                    <a:pt x="75" y="40"/>
                  </a:moveTo>
                  <a:cubicBezTo>
                    <a:pt x="75" y="40"/>
                    <a:pt x="75" y="40"/>
                    <a:pt x="75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5" y="40"/>
                    <a:pt x="75" y="40"/>
                    <a:pt x="75" y="40"/>
                  </a:cubicBezTo>
                  <a:close/>
                  <a:moveTo>
                    <a:pt x="75" y="44"/>
                  </a:moveTo>
                  <a:cubicBezTo>
                    <a:pt x="75" y="44"/>
                    <a:pt x="75" y="44"/>
                    <a:pt x="75" y="44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5" y="43"/>
                    <a:pt x="75" y="43"/>
                    <a:pt x="75" y="43"/>
                  </a:cubicBezTo>
                  <a:lnTo>
                    <a:pt x="75" y="44"/>
                  </a:lnTo>
                  <a:close/>
                  <a:moveTo>
                    <a:pt x="79" y="38"/>
                  </a:moveTo>
                  <a:cubicBezTo>
                    <a:pt x="79" y="38"/>
                    <a:pt x="79" y="38"/>
                    <a:pt x="79" y="38"/>
                  </a:cubicBezTo>
                  <a:cubicBezTo>
                    <a:pt x="83" y="38"/>
                    <a:pt x="83" y="38"/>
                    <a:pt x="83" y="38"/>
                  </a:cubicBezTo>
                  <a:cubicBezTo>
                    <a:pt x="83" y="37"/>
                    <a:pt x="83" y="37"/>
                    <a:pt x="83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38"/>
                  </a:lnTo>
                  <a:close/>
                  <a:moveTo>
                    <a:pt x="75" y="45"/>
                  </a:moveTo>
                  <a:cubicBezTo>
                    <a:pt x="75" y="45"/>
                    <a:pt x="75" y="45"/>
                    <a:pt x="75" y="45"/>
                  </a:cubicBezTo>
                  <a:cubicBezTo>
                    <a:pt x="79" y="45"/>
                    <a:pt x="79" y="45"/>
                    <a:pt x="79" y="45"/>
                  </a:cubicBezTo>
                  <a:cubicBezTo>
                    <a:pt x="79" y="44"/>
                    <a:pt x="79" y="44"/>
                    <a:pt x="79" y="44"/>
                  </a:cubicBezTo>
                  <a:cubicBezTo>
                    <a:pt x="75" y="44"/>
                    <a:pt x="75" y="44"/>
                    <a:pt x="75" y="44"/>
                  </a:cubicBezTo>
                  <a:lnTo>
                    <a:pt x="75" y="45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5" y="41"/>
                    <a:pt x="75" y="41"/>
                    <a:pt x="75" y="41"/>
                  </a:cubicBezTo>
                  <a:close/>
                  <a:moveTo>
                    <a:pt x="75" y="42"/>
                  </a:moveTo>
                  <a:cubicBezTo>
                    <a:pt x="75" y="42"/>
                    <a:pt x="75" y="42"/>
                    <a:pt x="75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2"/>
                    <a:pt x="75" y="42"/>
                    <a:pt x="75" y="42"/>
                  </a:cubicBezTo>
                  <a:close/>
                  <a:moveTo>
                    <a:pt x="75" y="43"/>
                  </a:moveTo>
                  <a:cubicBezTo>
                    <a:pt x="75" y="43"/>
                    <a:pt x="75" y="43"/>
                    <a:pt x="75" y="43"/>
                  </a:cubicBezTo>
                  <a:cubicBezTo>
                    <a:pt x="79" y="43"/>
                    <a:pt x="79" y="43"/>
                    <a:pt x="79" y="43"/>
                  </a:cubicBezTo>
                  <a:cubicBezTo>
                    <a:pt x="79" y="42"/>
                    <a:pt x="79" y="42"/>
                    <a:pt x="79" y="42"/>
                  </a:cubicBezTo>
                  <a:cubicBezTo>
                    <a:pt x="75" y="43"/>
                    <a:pt x="75" y="43"/>
                    <a:pt x="75" y="43"/>
                  </a:cubicBezTo>
                  <a:close/>
                  <a:moveTo>
                    <a:pt x="79" y="44"/>
                  </a:moveTo>
                  <a:cubicBezTo>
                    <a:pt x="79" y="44"/>
                    <a:pt x="79" y="44"/>
                    <a:pt x="79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3" y="43"/>
                    <a:pt x="83" y="43"/>
                    <a:pt x="83" y="43"/>
                  </a:cubicBezTo>
                  <a:cubicBezTo>
                    <a:pt x="79" y="43"/>
                    <a:pt x="79" y="43"/>
                    <a:pt x="79" y="43"/>
                  </a:cubicBezTo>
                  <a:lnTo>
                    <a:pt x="79" y="44"/>
                  </a:lnTo>
                  <a:close/>
                  <a:moveTo>
                    <a:pt x="98" y="36"/>
                  </a:moveTo>
                  <a:cubicBezTo>
                    <a:pt x="98" y="36"/>
                    <a:pt x="98" y="36"/>
                    <a:pt x="98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98" y="36"/>
                    <a:pt x="98" y="36"/>
                    <a:pt x="98" y="36"/>
                  </a:cubicBezTo>
                  <a:close/>
                  <a:moveTo>
                    <a:pt x="103" y="34"/>
                  </a:moveTo>
                  <a:cubicBezTo>
                    <a:pt x="103" y="34"/>
                    <a:pt x="103" y="34"/>
                    <a:pt x="103" y="34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98" y="35"/>
                    <a:pt x="98" y="35"/>
                    <a:pt x="98" y="35"/>
                  </a:cubicBezTo>
                  <a:cubicBezTo>
                    <a:pt x="103" y="35"/>
                    <a:pt x="103" y="35"/>
                    <a:pt x="103" y="35"/>
                  </a:cubicBezTo>
                  <a:lnTo>
                    <a:pt x="103" y="34"/>
                  </a:lnTo>
                  <a:close/>
                  <a:moveTo>
                    <a:pt x="98" y="37"/>
                  </a:moveTo>
                  <a:cubicBezTo>
                    <a:pt x="98" y="37"/>
                    <a:pt x="98" y="37"/>
                    <a:pt x="98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98" y="37"/>
                    <a:pt x="98" y="37"/>
                    <a:pt x="98" y="37"/>
                  </a:cubicBezTo>
                  <a:close/>
                  <a:moveTo>
                    <a:pt x="93" y="44"/>
                  </a:moveTo>
                  <a:cubicBezTo>
                    <a:pt x="93" y="44"/>
                    <a:pt x="93" y="44"/>
                    <a:pt x="93" y="44"/>
                  </a:cubicBezTo>
                  <a:cubicBezTo>
                    <a:pt x="98" y="44"/>
                    <a:pt x="98" y="44"/>
                    <a:pt x="98" y="44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3" y="44"/>
                    <a:pt x="93" y="44"/>
                    <a:pt x="93" y="44"/>
                  </a:cubicBezTo>
                  <a:close/>
                  <a:moveTo>
                    <a:pt x="93" y="41"/>
                  </a:moveTo>
                  <a:cubicBezTo>
                    <a:pt x="93" y="41"/>
                    <a:pt x="93" y="41"/>
                    <a:pt x="93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3" y="41"/>
                    <a:pt x="93" y="41"/>
                    <a:pt x="93" y="41"/>
                  </a:cubicBezTo>
                  <a:close/>
                  <a:moveTo>
                    <a:pt x="93" y="43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8" y="43"/>
                    <a:pt x="98" y="43"/>
                    <a:pt x="98" y="43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3" y="43"/>
                    <a:pt x="93" y="43"/>
                    <a:pt x="93" y="43"/>
                  </a:cubicBezTo>
                  <a:close/>
                  <a:moveTo>
                    <a:pt x="93" y="42"/>
                  </a:moveTo>
                  <a:cubicBezTo>
                    <a:pt x="93" y="42"/>
                    <a:pt x="93" y="42"/>
                    <a:pt x="93" y="42"/>
                  </a:cubicBezTo>
                  <a:cubicBezTo>
                    <a:pt x="98" y="42"/>
                    <a:pt x="98" y="42"/>
                    <a:pt x="98" y="42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8" y="40"/>
                  </a:moveTo>
                  <a:cubicBezTo>
                    <a:pt x="98" y="40"/>
                    <a:pt x="98" y="40"/>
                    <a:pt x="98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98" y="40"/>
                    <a:pt x="98" y="40"/>
                    <a:pt x="98" y="40"/>
                  </a:cubicBezTo>
                  <a:close/>
                  <a:moveTo>
                    <a:pt x="98" y="38"/>
                  </a:moveTo>
                  <a:cubicBezTo>
                    <a:pt x="98" y="38"/>
                    <a:pt x="98" y="38"/>
                    <a:pt x="98" y="38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98" y="38"/>
                    <a:pt x="98" y="38"/>
                    <a:pt x="98" y="38"/>
                  </a:cubicBez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44"/>
                  </a:lnTo>
                  <a:close/>
                  <a:moveTo>
                    <a:pt x="98" y="42"/>
                  </a:moveTo>
                  <a:cubicBezTo>
                    <a:pt x="98" y="42"/>
                    <a:pt x="98" y="42"/>
                    <a:pt x="98" y="42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98" y="41"/>
                    <a:pt x="98" y="41"/>
                    <a:pt x="98" y="41"/>
                  </a:cubicBezTo>
                  <a:lnTo>
                    <a:pt x="98" y="42"/>
                  </a:lnTo>
                  <a:close/>
                  <a:moveTo>
                    <a:pt x="98" y="43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103" y="43"/>
                    <a:pt x="103" y="43"/>
                    <a:pt x="103" y="43"/>
                  </a:cubicBezTo>
                  <a:cubicBezTo>
                    <a:pt x="103" y="42"/>
                    <a:pt x="103" y="42"/>
                    <a:pt x="103" y="42"/>
                  </a:cubicBezTo>
                  <a:cubicBezTo>
                    <a:pt x="98" y="42"/>
                    <a:pt x="98" y="42"/>
                    <a:pt x="98" y="42"/>
                  </a:cubicBezTo>
                  <a:lnTo>
                    <a:pt x="98" y="43"/>
                  </a:lnTo>
                  <a:close/>
                  <a:moveTo>
                    <a:pt x="98" y="39"/>
                  </a:moveTo>
                  <a:cubicBezTo>
                    <a:pt x="98" y="39"/>
                    <a:pt x="98" y="39"/>
                    <a:pt x="98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3" y="38"/>
                    <a:pt x="103" y="38"/>
                    <a:pt x="103" y="38"/>
                  </a:cubicBezTo>
                  <a:cubicBezTo>
                    <a:pt x="98" y="39"/>
                    <a:pt x="98" y="39"/>
                    <a:pt x="98" y="39"/>
                  </a:cubicBezTo>
                  <a:close/>
                  <a:moveTo>
                    <a:pt x="93" y="40"/>
                  </a:moveTo>
                  <a:cubicBezTo>
                    <a:pt x="93" y="40"/>
                    <a:pt x="93" y="40"/>
                    <a:pt x="93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3" y="40"/>
                    <a:pt x="93" y="40"/>
                    <a:pt x="93" y="40"/>
                  </a:cubicBezTo>
                  <a:close/>
                  <a:moveTo>
                    <a:pt x="83" y="45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3" y="44"/>
                    <a:pt x="83" y="44"/>
                    <a:pt x="83" y="44"/>
                  </a:cubicBezTo>
                  <a:lnTo>
                    <a:pt x="83" y="45"/>
                  </a:lnTo>
                  <a:close/>
                  <a:moveTo>
                    <a:pt x="98" y="41"/>
                  </a:moveTo>
                  <a:cubicBezTo>
                    <a:pt x="98" y="41"/>
                    <a:pt x="98" y="41"/>
                    <a:pt x="98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98" y="40"/>
                    <a:pt x="98" y="40"/>
                    <a:pt x="98" y="40"/>
                  </a:cubicBezTo>
                  <a:lnTo>
                    <a:pt x="98" y="41"/>
                  </a:ln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88" y="39"/>
                    <a:pt x="88" y="39"/>
                    <a:pt x="88" y="39"/>
                  </a:cubicBezTo>
                  <a:lnTo>
                    <a:pt x="88" y="40"/>
                  </a:lnTo>
                  <a:close/>
                  <a:moveTo>
                    <a:pt x="88" y="41"/>
                  </a:moveTo>
                  <a:cubicBezTo>
                    <a:pt x="88" y="41"/>
                    <a:pt x="88" y="41"/>
                    <a:pt x="88" y="41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8" y="40"/>
                    <a:pt x="88" y="40"/>
                    <a:pt x="88" y="40"/>
                  </a:cubicBezTo>
                  <a:lnTo>
                    <a:pt x="88" y="41"/>
                  </a:lnTo>
                  <a:close/>
                  <a:moveTo>
                    <a:pt x="88" y="39"/>
                  </a:moveTo>
                  <a:cubicBezTo>
                    <a:pt x="88" y="39"/>
                    <a:pt x="88" y="39"/>
                    <a:pt x="88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88" y="39"/>
                    <a:pt x="88" y="39"/>
                    <a:pt x="88" y="39"/>
                  </a:cubicBezTo>
                  <a:close/>
                  <a:moveTo>
                    <a:pt x="100" y="26"/>
                  </a:moveTo>
                  <a:cubicBezTo>
                    <a:pt x="100" y="26"/>
                    <a:pt x="100" y="26"/>
                    <a:pt x="100" y="26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0" y="24"/>
                    <a:pt x="100" y="24"/>
                    <a:pt x="100" y="24"/>
                  </a:cubicBezTo>
                  <a:lnTo>
                    <a:pt x="100" y="26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88" y="38"/>
                    <a:pt x="88" y="38"/>
                    <a:pt x="88" y="38"/>
                  </a:cubicBezTo>
                  <a:close/>
                  <a:moveTo>
                    <a:pt x="88" y="37"/>
                  </a:moveTo>
                  <a:cubicBezTo>
                    <a:pt x="88" y="37"/>
                    <a:pt x="88" y="37"/>
                    <a:pt x="88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2" y="36"/>
                    <a:pt x="92" y="36"/>
                    <a:pt x="92" y="36"/>
                  </a:cubicBezTo>
                  <a:cubicBezTo>
                    <a:pt x="88" y="37"/>
                    <a:pt x="88" y="37"/>
                    <a:pt x="88" y="37"/>
                  </a:cubicBezTo>
                  <a:close/>
                  <a:moveTo>
                    <a:pt x="92" y="35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92" y="36"/>
                    <a:pt x="92" y="36"/>
                    <a:pt x="92" y="36"/>
                  </a:cubicBezTo>
                  <a:lnTo>
                    <a:pt x="92" y="35"/>
                  </a:lnTo>
                  <a:close/>
                  <a:moveTo>
                    <a:pt x="98" y="35"/>
                  </a:moveTo>
                  <a:cubicBezTo>
                    <a:pt x="98" y="35"/>
                    <a:pt x="98" y="35"/>
                    <a:pt x="98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8" y="35"/>
                    <a:pt x="98" y="35"/>
                    <a:pt x="98" y="35"/>
                  </a:cubicBezTo>
                  <a:close/>
                  <a:moveTo>
                    <a:pt x="93" y="37"/>
                  </a:moveTo>
                  <a:cubicBezTo>
                    <a:pt x="93" y="37"/>
                    <a:pt x="93" y="37"/>
                    <a:pt x="93" y="37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7"/>
                    <a:pt x="93" y="37"/>
                    <a:pt x="93" y="37"/>
                  </a:cubicBezTo>
                  <a:close/>
                  <a:moveTo>
                    <a:pt x="93" y="39"/>
                  </a:moveTo>
                  <a:cubicBezTo>
                    <a:pt x="93" y="39"/>
                    <a:pt x="93" y="39"/>
                    <a:pt x="93" y="39"/>
                  </a:cubicBezTo>
                  <a:cubicBezTo>
                    <a:pt x="98" y="39"/>
                    <a:pt x="98" y="39"/>
                    <a:pt x="98" y="39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3" y="39"/>
                    <a:pt x="93" y="39"/>
                    <a:pt x="93" y="39"/>
                  </a:cubicBezTo>
                  <a:close/>
                  <a:moveTo>
                    <a:pt x="93" y="38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3" y="38"/>
                    <a:pt x="93" y="38"/>
                    <a:pt x="93" y="38"/>
                  </a:cubicBezTo>
                  <a:close/>
                  <a:moveTo>
                    <a:pt x="93" y="36"/>
                  </a:moveTo>
                  <a:cubicBezTo>
                    <a:pt x="93" y="36"/>
                    <a:pt x="93" y="36"/>
                    <a:pt x="93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3" y="36"/>
                    <a:pt x="93" y="36"/>
                    <a:pt x="93" y="36"/>
                  </a:cubicBez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88" y="43"/>
                    <a:pt x="88" y="43"/>
                    <a:pt x="88" y="43"/>
                  </a:cubicBezTo>
                  <a:lnTo>
                    <a:pt x="88" y="44"/>
                  </a:lnTo>
                  <a:close/>
                  <a:moveTo>
                    <a:pt x="88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8" y="44"/>
                    <a:pt x="88" y="44"/>
                    <a:pt x="88" y="44"/>
                  </a:cubicBezTo>
                  <a:close/>
                  <a:moveTo>
                    <a:pt x="88" y="43"/>
                  </a:moveTo>
                  <a:cubicBezTo>
                    <a:pt x="88" y="43"/>
                    <a:pt x="88" y="43"/>
                    <a:pt x="88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8" y="42"/>
                    <a:pt x="88" y="42"/>
                    <a:pt x="88" y="42"/>
                  </a:cubicBezTo>
                  <a:lnTo>
                    <a:pt x="88" y="43"/>
                  </a:lnTo>
                  <a:close/>
                  <a:moveTo>
                    <a:pt x="88" y="42"/>
                  </a:moveTo>
                  <a:cubicBezTo>
                    <a:pt x="88" y="42"/>
                    <a:pt x="88" y="42"/>
                    <a:pt x="88" y="42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88" y="41"/>
                    <a:pt x="88" y="41"/>
                    <a:pt x="88" y="41"/>
                  </a:cubicBezTo>
                  <a:lnTo>
                    <a:pt x="88" y="42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47" y="41"/>
                    <a:pt x="47" y="41"/>
                    <a:pt x="47" y="41"/>
                  </a:cubicBezTo>
                  <a:close/>
                  <a:moveTo>
                    <a:pt x="47" y="42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2"/>
                  </a:lnTo>
                  <a:close/>
                  <a:moveTo>
                    <a:pt x="47" y="40"/>
                  </a:moveTo>
                  <a:cubicBezTo>
                    <a:pt x="47" y="40"/>
                    <a:pt x="47" y="40"/>
                    <a:pt x="4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47" y="40"/>
                    <a:pt x="47" y="40"/>
                    <a:pt x="47" y="40"/>
                  </a:cubicBezTo>
                  <a:close/>
                  <a:moveTo>
                    <a:pt x="108" y="37"/>
                  </a:moveTo>
                  <a:cubicBezTo>
                    <a:pt x="108" y="37"/>
                    <a:pt x="108" y="37"/>
                    <a:pt x="108" y="37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lnTo>
                    <a:pt x="108" y="37"/>
                  </a:lnTo>
                  <a:close/>
                  <a:moveTo>
                    <a:pt x="154" y="41"/>
                  </a:moveTo>
                  <a:cubicBezTo>
                    <a:pt x="154" y="41"/>
                    <a:pt x="154" y="41"/>
                    <a:pt x="154" y="41"/>
                  </a:cubicBezTo>
                  <a:cubicBezTo>
                    <a:pt x="148" y="41"/>
                    <a:pt x="148" y="41"/>
                    <a:pt x="148" y="41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8" y="34"/>
                    <a:pt x="118" y="34"/>
                    <a:pt x="118" y="34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67" y="36"/>
                    <a:pt x="58" y="37"/>
                    <a:pt x="52" y="38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8" y="39"/>
                    <a:pt x="47" y="39"/>
                    <a:pt x="47" y="39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44"/>
                    <a:pt x="103" y="44"/>
                    <a:pt x="103" y="44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65" y="47"/>
                    <a:pt x="65" y="47"/>
                    <a:pt x="65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79" y="56"/>
                    <a:pt x="94" y="56"/>
                  </a:cubicBezTo>
                  <a:cubicBezTo>
                    <a:pt x="100" y="56"/>
                    <a:pt x="129" y="55"/>
                    <a:pt x="131" y="55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40" y="55"/>
                    <a:pt x="146" y="55"/>
                    <a:pt x="146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55"/>
                    <a:pt x="131" y="55"/>
                    <a:pt x="131" y="55"/>
                  </a:cubicBezTo>
                  <a:cubicBezTo>
                    <a:pt x="126" y="54"/>
                    <a:pt x="126" y="54"/>
                    <a:pt x="126" y="54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1" y="54"/>
                    <a:pt x="121" y="54"/>
                    <a:pt x="121" y="5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7"/>
                    <a:pt x="122" y="47"/>
                    <a:pt x="122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8" y="47"/>
                    <a:pt x="128" y="47"/>
                    <a:pt x="128" y="47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28" y="46"/>
                    <a:pt x="128" y="46"/>
                    <a:pt x="128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7"/>
                    <a:pt x="113" y="37"/>
                    <a:pt x="113" y="37"/>
                  </a:cubicBezTo>
                  <a:cubicBezTo>
                    <a:pt x="113" y="36"/>
                    <a:pt x="113" y="36"/>
                    <a:pt x="113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3" y="35"/>
                    <a:pt x="113" y="35"/>
                    <a:pt x="113" y="35"/>
                  </a:cubicBezTo>
                  <a:cubicBezTo>
                    <a:pt x="114" y="35"/>
                    <a:pt x="114" y="35"/>
                    <a:pt x="114" y="35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20" y="35"/>
                    <a:pt x="120" y="35"/>
                    <a:pt x="120" y="35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28" y="35"/>
                    <a:pt x="128" y="35"/>
                    <a:pt x="128" y="3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54" y="43"/>
                    <a:pt x="154" y="43"/>
                    <a:pt x="154" y="43"/>
                  </a:cubicBezTo>
                  <a:lnTo>
                    <a:pt x="154" y="41"/>
                  </a:ln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28" y="37"/>
                    <a:pt x="128" y="37"/>
                    <a:pt x="128" y="37"/>
                  </a:cubicBezTo>
                  <a:close/>
                  <a:moveTo>
                    <a:pt x="128" y="37"/>
                  </a:moveTo>
                  <a:cubicBezTo>
                    <a:pt x="128" y="37"/>
                    <a:pt x="128" y="37"/>
                    <a:pt x="128" y="37"/>
                  </a:cubicBezTo>
                  <a:cubicBezTo>
                    <a:pt x="130" y="37"/>
                    <a:pt x="130" y="37"/>
                    <a:pt x="130" y="37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28" y="44"/>
                    <a:pt x="128" y="44"/>
                    <a:pt x="128" y="44"/>
                  </a:cubicBezTo>
                  <a:lnTo>
                    <a:pt x="128" y="37"/>
                  </a:lnTo>
                  <a:close/>
                  <a:moveTo>
                    <a:pt x="128" y="44"/>
                  </a:moveTo>
                  <a:cubicBezTo>
                    <a:pt x="128" y="44"/>
                    <a:pt x="128" y="44"/>
                    <a:pt x="128" y="44"/>
                  </a:cubicBezTo>
                  <a:cubicBezTo>
                    <a:pt x="130" y="44"/>
                    <a:pt x="130" y="44"/>
                    <a:pt x="130" y="44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28" y="45"/>
                    <a:pt x="128" y="45"/>
                    <a:pt x="128" y="45"/>
                  </a:cubicBezTo>
                  <a:lnTo>
                    <a:pt x="128" y="44"/>
                  </a:ln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4" y="37"/>
                    <a:pt x="124" y="37"/>
                    <a:pt x="124" y="37"/>
                  </a:cubicBezTo>
                  <a:close/>
                  <a:moveTo>
                    <a:pt x="124" y="37"/>
                  </a:moveTo>
                  <a:cubicBezTo>
                    <a:pt x="124" y="37"/>
                    <a:pt x="124" y="37"/>
                    <a:pt x="124" y="37"/>
                  </a:cubicBezTo>
                  <a:cubicBezTo>
                    <a:pt x="127" y="37"/>
                    <a:pt x="127" y="37"/>
                    <a:pt x="127" y="37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37"/>
                  </a:lnTo>
                  <a:close/>
                  <a:moveTo>
                    <a:pt x="124" y="44"/>
                  </a:moveTo>
                  <a:cubicBezTo>
                    <a:pt x="124" y="44"/>
                    <a:pt x="124" y="44"/>
                    <a:pt x="124" y="44"/>
                  </a:cubicBezTo>
                  <a:cubicBezTo>
                    <a:pt x="127" y="44"/>
                    <a:pt x="127" y="44"/>
                    <a:pt x="127" y="44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4" y="45"/>
                    <a:pt x="124" y="45"/>
                    <a:pt x="124" y="45"/>
                  </a:cubicBezTo>
                  <a:lnTo>
                    <a:pt x="124" y="44"/>
                  </a:lnTo>
                  <a:close/>
                  <a:moveTo>
                    <a:pt x="124" y="45"/>
                  </a:moveTo>
                  <a:cubicBezTo>
                    <a:pt x="124" y="45"/>
                    <a:pt x="124" y="45"/>
                    <a:pt x="124" y="45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4" y="44"/>
                    <a:pt x="124" y="44"/>
                    <a:pt x="124" y="44"/>
                  </a:cubicBezTo>
                  <a:lnTo>
                    <a:pt x="124" y="45"/>
                  </a:ln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1" y="37"/>
                    <a:pt x="121" y="37"/>
                    <a:pt x="121" y="37"/>
                  </a:cubicBezTo>
                  <a:close/>
                  <a:moveTo>
                    <a:pt x="121" y="37"/>
                  </a:moveTo>
                  <a:cubicBezTo>
                    <a:pt x="121" y="37"/>
                    <a:pt x="121" y="37"/>
                    <a:pt x="121" y="37"/>
                  </a:cubicBezTo>
                  <a:cubicBezTo>
                    <a:pt x="124" y="37"/>
                    <a:pt x="124" y="37"/>
                    <a:pt x="124" y="37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lnTo>
                    <a:pt x="121" y="37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18" y="37"/>
                    <a:pt x="118" y="37"/>
                    <a:pt x="118" y="37"/>
                  </a:cubicBezTo>
                  <a:close/>
                  <a:moveTo>
                    <a:pt x="118" y="38"/>
                  </a:moveTo>
                  <a:cubicBezTo>
                    <a:pt x="118" y="38"/>
                    <a:pt x="118" y="38"/>
                    <a:pt x="118" y="38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38"/>
                  </a:lnTo>
                  <a:close/>
                  <a:moveTo>
                    <a:pt x="118" y="44"/>
                  </a:moveTo>
                  <a:cubicBezTo>
                    <a:pt x="118" y="44"/>
                    <a:pt x="118" y="44"/>
                    <a:pt x="118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8" y="38"/>
                    <a:pt x="118" y="38"/>
                    <a:pt x="118" y="38"/>
                  </a:cubicBezTo>
                  <a:lnTo>
                    <a:pt x="118" y="44"/>
                  </a:lnTo>
                  <a:close/>
                  <a:moveTo>
                    <a:pt x="118" y="37"/>
                  </a:move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3" y="38"/>
                    <a:pt x="113" y="38"/>
                    <a:pt x="113" y="38"/>
                  </a:cubicBezTo>
                  <a:cubicBezTo>
                    <a:pt x="113" y="37"/>
                    <a:pt x="113" y="37"/>
                    <a:pt x="113" y="37"/>
                  </a:cubicBezTo>
                  <a:lnTo>
                    <a:pt x="118" y="37"/>
                  </a:ln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0"/>
                  </a:lnTo>
                  <a:close/>
                  <a:moveTo>
                    <a:pt x="103" y="33"/>
                  </a:moveTo>
                  <a:cubicBezTo>
                    <a:pt x="103" y="33"/>
                    <a:pt x="103" y="33"/>
                    <a:pt x="103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3" y="33"/>
                    <a:pt x="103" y="33"/>
                    <a:pt x="103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34"/>
                    <a:pt x="93" y="34"/>
                    <a:pt x="88" y="34"/>
                  </a:cubicBezTo>
                  <a:cubicBezTo>
                    <a:pt x="87" y="34"/>
                    <a:pt x="85" y="34"/>
                    <a:pt x="83" y="35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4"/>
                    <a:pt x="91" y="34"/>
                  </a:cubicBezTo>
                  <a:cubicBezTo>
                    <a:pt x="96" y="33"/>
                    <a:pt x="98" y="33"/>
                    <a:pt x="99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100" y="33"/>
                    <a:pt x="100" y="3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8" y="8"/>
                    <a:pt x="98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6" y="9"/>
                    <a:pt x="95" y="9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7" y="4"/>
                    <a:pt x="97" y="4"/>
                    <a:pt x="97" y="4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4" y="9"/>
                    <a:pt x="93" y="10"/>
                    <a:pt x="92" y="10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0" y="11"/>
                    <a:pt x="88" y="11"/>
                    <a:pt x="87" y="11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9" y="9"/>
                    <a:pt x="89" y="9"/>
                    <a:pt x="89" y="9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5" y="11"/>
                    <a:pt x="84" y="12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2" y="21"/>
                    <a:pt x="82" y="21"/>
                    <a:pt x="82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25"/>
                    <a:pt x="82" y="25"/>
                    <a:pt x="82" y="25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2" y="27"/>
                    <a:pt x="82" y="27"/>
                    <a:pt x="82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2" y="31"/>
                    <a:pt x="82" y="31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3" y="35"/>
                    <a:pt x="83" y="35"/>
                    <a:pt x="83" y="35"/>
                  </a:cubicBezTo>
                  <a:cubicBezTo>
                    <a:pt x="81" y="35"/>
                    <a:pt x="78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5"/>
                    <a:pt x="75" y="35"/>
                    <a:pt x="75" y="35"/>
                  </a:cubicBezTo>
                  <a:cubicBezTo>
                    <a:pt x="75" y="34"/>
                    <a:pt x="75" y="34"/>
                    <a:pt x="75" y="34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5" y="31"/>
                    <a:pt x="75" y="31"/>
                    <a:pt x="75" y="31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30"/>
                    <a:pt x="75" y="30"/>
                    <a:pt x="75" y="30"/>
                  </a:cubicBezTo>
                  <a:cubicBezTo>
                    <a:pt x="75" y="29"/>
                    <a:pt x="75" y="29"/>
                    <a:pt x="75" y="29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6" y="28"/>
                    <a:pt x="76" y="28"/>
                    <a:pt x="76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7" y="28"/>
                    <a:pt x="77" y="28"/>
                    <a:pt x="77" y="28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8"/>
                    <a:pt x="75" y="18"/>
                    <a:pt x="75" y="18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4" y="33"/>
                    <a:pt x="104" y="33"/>
                    <a:pt x="104" y="33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3" y="33"/>
                    <a:pt x="103" y="33"/>
                    <a:pt x="103" y="33"/>
                  </a:cubicBezTo>
                  <a:close/>
                  <a:moveTo>
                    <a:pt x="91" y="11"/>
                  </a:moveTo>
                  <a:cubicBezTo>
                    <a:pt x="91" y="11"/>
                    <a:pt x="91" y="11"/>
                    <a:pt x="91" y="11"/>
                  </a:cubicBezTo>
                  <a:cubicBezTo>
                    <a:pt x="94" y="10"/>
                    <a:pt x="98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4" y="12"/>
                    <a:pt x="91" y="13"/>
                  </a:cubicBezTo>
                  <a:cubicBezTo>
                    <a:pt x="88" y="13"/>
                    <a:pt x="84" y="14"/>
                    <a:pt x="83" y="14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2"/>
                    <a:pt x="91" y="11"/>
                  </a:cubicBezTo>
                  <a:close/>
                  <a:moveTo>
                    <a:pt x="83" y="12"/>
                  </a:move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4" y="12"/>
                    <a:pt x="88" y="11"/>
                    <a:pt x="91" y="10"/>
                  </a:cubicBezTo>
                  <a:cubicBezTo>
                    <a:pt x="94" y="10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4" y="10"/>
                    <a:pt x="91" y="11"/>
                  </a:cubicBezTo>
                  <a:cubicBezTo>
                    <a:pt x="88" y="11"/>
                    <a:pt x="84" y="12"/>
                    <a:pt x="83" y="12"/>
                  </a:cubicBezTo>
                  <a:close/>
                  <a:moveTo>
                    <a:pt x="91" y="13"/>
                  </a:moveTo>
                  <a:cubicBezTo>
                    <a:pt x="91" y="13"/>
                    <a:pt x="91" y="13"/>
                    <a:pt x="91" y="13"/>
                  </a:cubicBezTo>
                  <a:cubicBezTo>
                    <a:pt x="94" y="12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1"/>
                    <a:pt x="94" y="13"/>
                    <a:pt x="91" y="13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4"/>
                    <a:pt x="88" y="13"/>
                    <a:pt x="91" y="13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1"/>
                    <a:pt x="99" y="11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9" y="12"/>
                    <a:pt x="94" y="13"/>
                    <a:pt x="91" y="14"/>
                  </a:cubicBezTo>
                  <a:cubicBezTo>
                    <a:pt x="88" y="14"/>
                    <a:pt x="84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4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3"/>
                    <a:pt x="98" y="12"/>
                    <a:pt x="99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9" y="12"/>
                    <a:pt x="94" y="14"/>
                    <a:pt x="91" y="14"/>
                  </a:cubicBezTo>
                  <a:cubicBezTo>
                    <a:pt x="88" y="15"/>
                    <a:pt x="84" y="16"/>
                    <a:pt x="83" y="16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4" y="15"/>
                    <a:pt x="88" y="15"/>
                    <a:pt x="91" y="14"/>
                  </a:cubicBezTo>
                  <a:close/>
                  <a:moveTo>
                    <a:pt x="91" y="14"/>
                  </a:moveTo>
                  <a:cubicBezTo>
                    <a:pt x="91" y="14"/>
                    <a:pt x="91" y="14"/>
                    <a:pt x="91" y="14"/>
                  </a:cubicBezTo>
                  <a:cubicBezTo>
                    <a:pt x="94" y="14"/>
                    <a:pt x="98" y="12"/>
                    <a:pt x="99" y="12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7" y="14"/>
                    <a:pt x="91" y="16"/>
                  </a:cubicBezTo>
                  <a:cubicBezTo>
                    <a:pt x="88" y="16"/>
                    <a:pt x="84" y="17"/>
                    <a:pt x="83" y="17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6"/>
                    <a:pt x="88" y="15"/>
                    <a:pt x="91" y="14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6" y="14"/>
                    <a:pt x="98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5" y="16"/>
                    <a:pt x="91" y="16"/>
                  </a:cubicBezTo>
                  <a:cubicBezTo>
                    <a:pt x="88" y="17"/>
                    <a:pt x="84" y="17"/>
                    <a:pt x="83" y="18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4" y="17"/>
                    <a:pt x="88" y="16"/>
                    <a:pt x="91" y="16"/>
                  </a:cubicBezTo>
                  <a:close/>
                  <a:moveTo>
                    <a:pt x="91" y="16"/>
                  </a:moveTo>
                  <a:cubicBezTo>
                    <a:pt x="91" y="16"/>
                    <a:pt x="91" y="16"/>
                    <a:pt x="91" y="16"/>
                  </a:cubicBezTo>
                  <a:cubicBezTo>
                    <a:pt x="95" y="16"/>
                    <a:pt x="98" y="15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7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6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6"/>
                    <a:pt x="98" y="15"/>
                    <a:pt x="99" y="15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5"/>
                    <a:pt x="95" y="16"/>
                    <a:pt x="91" y="17"/>
                  </a:cubicBezTo>
                  <a:cubicBezTo>
                    <a:pt x="88" y="18"/>
                    <a:pt x="84" y="18"/>
                    <a:pt x="83" y="18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4" y="18"/>
                    <a:pt x="88" y="17"/>
                    <a:pt x="91" y="17"/>
                  </a:cubicBezTo>
                  <a:close/>
                  <a:moveTo>
                    <a:pt x="91" y="17"/>
                  </a:moveTo>
                  <a:cubicBezTo>
                    <a:pt x="91" y="17"/>
                    <a:pt x="91" y="17"/>
                    <a:pt x="91" y="17"/>
                  </a:cubicBezTo>
                  <a:cubicBezTo>
                    <a:pt x="95" y="17"/>
                    <a:pt x="98" y="15"/>
                    <a:pt x="99" y="15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19"/>
                    <a:pt x="84" y="20"/>
                    <a:pt x="83" y="20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8"/>
                    <a:pt x="88" y="18"/>
                    <a:pt x="91" y="17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8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5" y="18"/>
                    <a:pt x="91" y="19"/>
                  </a:cubicBezTo>
                  <a:cubicBezTo>
                    <a:pt x="88" y="20"/>
                    <a:pt x="84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19"/>
                    <a:pt x="91" y="19"/>
                  </a:cubicBezTo>
                  <a:close/>
                  <a:moveTo>
                    <a:pt x="91" y="19"/>
                  </a:moveTo>
                  <a:cubicBezTo>
                    <a:pt x="91" y="19"/>
                    <a:pt x="91" y="19"/>
                    <a:pt x="91" y="19"/>
                  </a:cubicBezTo>
                  <a:cubicBezTo>
                    <a:pt x="95" y="19"/>
                    <a:pt x="98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8"/>
                    <a:pt x="95" y="19"/>
                    <a:pt x="91" y="19"/>
                  </a:cubicBezTo>
                  <a:cubicBezTo>
                    <a:pt x="88" y="20"/>
                    <a:pt x="84" y="20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4" y="20"/>
                    <a:pt x="88" y="20"/>
                    <a:pt x="91" y="19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99" y="18"/>
                    <a:pt x="95" y="19"/>
                    <a:pt x="91" y="20"/>
                  </a:cubicBezTo>
                  <a:cubicBezTo>
                    <a:pt x="88" y="20"/>
                    <a:pt x="84" y="21"/>
                    <a:pt x="83" y="21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0"/>
                    <a:pt x="91" y="20"/>
                  </a:cubicBezTo>
                  <a:close/>
                  <a:moveTo>
                    <a:pt x="91" y="20"/>
                  </a:moveTo>
                  <a:cubicBezTo>
                    <a:pt x="91" y="20"/>
                    <a:pt x="91" y="20"/>
                    <a:pt x="91" y="20"/>
                  </a:cubicBezTo>
                  <a:cubicBezTo>
                    <a:pt x="95" y="19"/>
                    <a:pt x="98" y="18"/>
                    <a:pt x="99" y="18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0"/>
                    <a:pt x="91" y="21"/>
                  </a:cubicBezTo>
                  <a:cubicBezTo>
                    <a:pt x="88" y="22"/>
                    <a:pt x="84" y="22"/>
                    <a:pt x="83" y="23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4" y="21"/>
                    <a:pt x="88" y="21"/>
                    <a:pt x="91" y="20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0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0"/>
                    <a:pt x="97" y="21"/>
                    <a:pt x="91" y="22"/>
                  </a:cubicBezTo>
                  <a:cubicBezTo>
                    <a:pt x="88" y="22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2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1"/>
                    <a:pt x="98" y="21"/>
                    <a:pt x="99" y="20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21"/>
                    <a:pt x="97" y="21"/>
                    <a:pt x="91" y="22"/>
                  </a:cubicBezTo>
                  <a:cubicBezTo>
                    <a:pt x="88" y="23"/>
                    <a:pt x="84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2"/>
                  </a:moveTo>
                  <a:cubicBezTo>
                    <a:pt x="91" y="22"/>
                    <a:pt x="91" y="22"/>
                    <a:pt x="91" y="22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1"/>
                    <a:pt x="99" y="21"/>
                    <a:pt x="99" y="21"/>
                  </a:cubicBezTo>
                  <a:cubicBezTo>
                    <a:pt x="99" y="21"/>
                    <a:pt x="97" y="22"/>
                    <a:pt x="91" y="23"/>
                  </a:cubicBezTo>
                  <a:cubicBezTo>
                    <a:pt x="88" y="23"/>
                    <a:pt x="84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3"/>
                    <a:pt x="88" y="23"/>
                    <a:pt x="91" y="22"/>
                  </a:cubicBezTo>
                  <a:close/>
                  <a:moveTo>
                    <a:pt x="91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6" y="22"/>
                    <a:pt x="98" y="21"/>
                    <a:pt x="99" y="21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3"/>
                    <a:pt x="91" y="24"/>
                  </a:cubicBezTo>
                  <a:cubicBezTo>
                    <a:pt x="88" y="25"/>
                    <a:pt x="84" y="25"/>
                    <a:pt x="83" y="25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8" y="23"/>
                    <a:pt x="91" y="23"/>
                  </a:cubicBezTo>
                  <a:close/>
                  <a:moveTo>
                    <a:pt x="91" y="24"/>
                  </a:moveTo>
                  <a:cubicBezTo>
                    <a:pt x="91" y="24"/>
                    <a:pt x="91" y="24"/>
                    <a:pt x="91" y="24"/>
                  </a:cubicBezTo>
                  <a:cubicBezTo>
                    <a:pt x="96" y="23"/>
                    <a:pt x="98" y="23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3"/>
                    <a:pt x="97" y="24"/>
                    <a:pt x="91" y="25"/>
                  </a:cubicBezTo>
                  <a:cubicBezTo>
                    <a:pt x="88" y="25"/>
                    <a:pt x="84" y="26"/>
                    <a:pt x="83" y="26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8" y="25"/>
                    <a:pt x="91" y="24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3"/>
                  </a:cubicBezTo>
                  <a:cubicBezTo>
                    <a:pt x="99" y="23"/>
                    <a:pt x="99" y="23"/>
                    <a:pt x="99" y="23"/>
                  </a:cubicBezTo>
                  <a:cubicBezTo>
                    <a:pt x="99" y="24"/>
                    <a:pt x="97" y="24"/>
                    <a:pt x="91" y="25"/>
                  </a:cubicBezTo>
                  <a:cubicBezTo>
                    <a:pt x="88" y="26"/>
                    <a:pt x="84" y="26"/>
                    <a:pt x="83" y="26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5"/>
                    <a:pt x="91" y="25"/>
                  </a:cubicBez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6" y="24"/>
                    <a:pt x="98" y="24"/>
                    <a:pt x="99" y="24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9" y="24"/>
                    <a:pt x="97" y="25"/>
                    <a:pt x="91" y="26"/>
                  </a:cubicBezTo>
                  <a:cubicBezTo>
                    <a:pt x="88" y="26"/>
                    <a:pt x="84" y="27"/>
                    <a:pt x="83" y="27"/>
                  </a:cubicBezTo>
                  <a:cubicBezTo>
                    <a:pt x="83" y="26"/>
                    <a:pt x="83" y="26"/>
                    <a:pt x="83" y="26"/>
                  </a:cubicBezTo>
                  <a:cubicBezTo>
                    <a:pt x="84" y="26"/>
                    <a:pt x="88" y="26"/>
                    <a:pt x="91" y="25"/>
                  </a:cubicBezTo>
                  <a:close/>
                  <a:moveTo>
                    <a:pt x="91" y="26"/>
                  </a:moveTo>
                  <a:cubicBezTo>
                    <a:pt x="91" y="26"/>
                    <a:pt x="91" y="26"/>
                    <a:pt x="91" y="26"/>
                  </a:cubicBezTo>
                  <a:cubicBezTo>
                    <a:pt x="96" y="25"/>
                    <a:pt x="98" y="24"/>
                    <a:pt x="99" y="24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6"/>
                    <a:pt x="96" y="26"/>
                    <a:pt x="91" y="27"/>
                  </a:cubicBezTo>
                  <a:cubicBezTo>
                    <a:pt x="88" y="27"/>
                    <a:pt x="84" y="28"/>
                    <a:pt x="83" y="28"/>
                  </a:cubicBezTo>
                  <a:cubicBezTo>
                    <a:pt x="83" y="27"/>
                    <a:pt x="83" y="27"/>
                    <a:pt x="83" y="27"/>
                  </a:cubicBezTo>
                  <a:cubicBezTo>
                    <a:pt x="84" y="27"/>
                    <a:pt x="88" y="26"/>
                    <a:pt x="91" y="26"/>
                  </a:cubicBezTo>
                  <a:close/>
                  <a:moveTo>
                    <a:pt x="91" y="27"/>
                  </a:moveTo>
                  <a:cubicBezTo>
                    <a:pt x="91" y="27"/>
                    <a:pt x="91" y="27"/>
                    <a:pt x="91" y="27"/>
                  </a:cubicBezTo>
                  <a:cubicBezTo>
                    <a:pt x="96" y="26"/>
                    <a:pt x="98" y="26"/>
                    <a:pt x="99" y="26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4" y="28"/>
                    <a:pt x="88" y="28"/>
                    <a:pt x="91" y="27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7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7"/>
                    <a:pt x="91" y="28"/>
                  </a:cubicBezTo>
                  <a:cubicBezTo>
                    <a:pt x="88" y="28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8"/>
                    <a:pt x="91" y="28"/>
                  </a:cubicBezTo>
                  <a:close/>
                  <a:moveTo>
                    <a:pt x="91" y="28"/>
                  </a:moveTo>
                  <a:cubicBezTo>
                    <a:pt x="91" y="28"/>
                    <a:pt x="91" y="28"/>
                    <a:pt x="91" y="28"/>
                  </a:cubicBezTo>
                  <a:cubicBezTo>
                    <a:pt x="96" y="28"/>
                    <a:pt x="98" y="27"/>
                    <a:pt x="99" y="27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7"/>
                    <a:pt x="96" y="28"/>
                    <a:pt x="91" y="29"/>
                  </a:cubicBezTo>
                  <a:cubicBezTo>
                    <a:pt x="88" y="29"/>
                    <a:pt x="84" y="29"/>
                    <a:pt x="83" y="29"/>
                  </a:cubicBezTo>
                  <a:cubicBezTo>
                    <a:pt x="83" y="29"/>
                    <a:pt x="83" y="29"/>
                    <a:pt x="83" y="29"/>
                  </a:cubicBezTo>
                  <a:cubicBezTo>
                    <a:pt x="84" y="29"/>
                    <a:pt x="88" y="29"/>
                    <a:pt x="91" y="28"/>
                  </a:cubicBezTo>
                  <a:close/>
                  <a:moveTo>
                    <a:pt x="91" y="29"/>
                  </a:moveTo>
                  <a:cubicBezTo>
                    <a:pt x="91" y="29"/>
                    <a:pt x="91" y="29"/>
                    <a:pt x="91" y="29"/>
                  </a:cubicBezTo>
                  <a:cubicBezTo>
                    <a:pt x="96" y="28"/>
                    <a:pt x="98" y="28"/>
                    <a:pt x="99" y="27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29"/>
                    <a:pt x="91" y="30"/>
                  </a:cubicBezTo>
                  <a:cubicBezTo>
                    <a:pt x="88" y="30"/>
                    <a:pt x="84" y="31"/>
                    <a:pt x="83" y="31"/>
                  </a:cubicBezTo>
                  <a:cubicBezTo>
                    <a:pt x="83" y="30"/>
                    <a:pt x="83" y="30"/>
                    <a:pt x="83" y="30"/>
                  </a:cubicBezTo>
                  <a:cubicBezTo>
                    <a:pt x="84" y="30"/>
                    <a:pt x="88" y="29"/>
                    <a:pt x="91" y="29"/>
                  </a:cubicBezTo>
                  <a:close/>
                  <a:moveTo>
                    <a:pt x="91" y="30"/>
                  </a:moveTo>
                  <a:cubicBezTo>
                    <a:pt x="91" y="30"/>
                    <a:pt x="91" y="30"/>
                    <a:pt x="91" y="30"/>
                  </a:cubicBezTo>
                  <a:cubicBezTo>
                    <a:pt x="95" y="30"/>
                    <a:pt x="98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8" y="29"/>
                    <a:pt x="96" y="30"/>
                    <a:pt x="91" y="31"/>
                  </a:cubicBezTo>
                  <a:cubicBezTo>
                    <a:pt x="88" y="31"/>
                    <a:pt x="84" y="31"/>
                    <a:pt x="83" y="31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4" y="31"/>
                    <a:pt x="88" y="30"/>
                    <a:pt x="91" y="30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0"/>
                    <a:pt x="91" y="31"/>
                  </a:cubicBezTo>
                  <a:cubicBezTo>
                    <a:pt x="88" y="31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1"/>
                    <a:pt x="88" y="31"/>
                    <a:pt x="91" y="31"/>
                  </a:cubicBezTo>
                  <a:close/>
                  <a:moveTo>
                    <a:pt x="91" y="31"/>
                  </a:moveTo>
                  <a:cubicBezTo>
                    <a:pt x="91" y="31"/>
                    <a:pt x="91" y="31"/>
                    <a:pt x="91" y="31"/>
                  </a:cubicBezTo>
                  <a:cubicBezTo>
                    <a:pt x="95" y="30"/>
                    <a:pt x="98" y="30"/>
                    <a:pt x="99" y="30"/>
                  </a:cubicBezTo>
                  <a:cubicBezTo>
                    <a:pt x="99" y="30"/>
                    <a:pt x="99" y="30"/>
                    <a:pt x="99" y="30"/>
                  </a:cubicBezTo>
                  <a:cubicBezTo>
                    <a:pt x="98" y="30"/>
                    <a:pt x="96" y="31"/>
                    <a:pt x="91" y="31"/>
                  </a:cubicBezTo>
                  <a:cubicBezTo>
                    <a:pt x="88" y="32"/>
                    <a:pt x="84" y="32"/>
                    <a:pt x="83" y="32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1"/>
                    <a:pt x="91" y="31"/>
                  </a:cubicBezTo>
                  <a:close/>
                  <a:moveTo>
                    <a:pt x="91" y="32"/>
                  </a:moveTo>
                  <a:cubicBezTo>
                    <a:pt x="91" y="32"/>
                    <a:pt x="91" y="32"/>
                    <a:pt x="91" y="32"/>
                  </a:cubicBezTo>
                  <a:cubicBezTo>
                    <a:pt x="95" y="31"/>
                    <a:pt x="98" y="31"/>
                    <a:pt x="99" y="30"/>
                  </a:cubicBezTo>
                  <a:cubicBezTo>
                    <a:pt x="99" y="31"/>
                    <a:pt x="99" y="31"/>
                    <a:pt x="99" y="31"/>
                  </a:cubicBezTo>
                  <a:cubicBezTo>
                    <a:pt x="98" y="32"/>
                    <a:pt x="96" y="32"/>
                    <a:pt x="91" y="33"/>
                  </a:cubicBezTo>
                  <a:cubicBezTo>
                    <a:pt x="88" y="33"/>
                    <a:pt x="84" y="34"/>
                    <a:pt x="83" y="34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4" y="32"/>
                    <a:pt x="88" y="32"/>
                    <a:pt x="91" y="32"/>
                  </a:cubicBezTo>
                  <a:close/>
                  <a:moveTo>
                    <a:pt x="91" y="33"/>
                  </a:moveTo>
                  <a:cubicBezTo>
                    <a:pt x="91" y="33"/>
                    <a:pt x="91" y="33"/>
                    <a:pt x="91" y="33"/>
                  </a:cubicBezTo>
                  <a:cubicBezTo>
                    <a:pt x="95" y="32"/>
                    <a:pt x="98" y="32"/>
                    <a:pt x="99" y="32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98" y="33"/>
                    <a:pt x="96" y="33"/>
                    <a:pt x="91" y="33"/>
                  </a:cubicBezTo>
                  <a:cubicBezTo>
                    <a:pt x="88" y="34"/>
                    <a:pt x="84" y="34"/>
                    <a:pt x="83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4" y="34"/>
                    <a:pt x="88" y="33"/>
                    <a:pt x="91" y="33"/>
                  </a:cubicBezTo>
                  <a:close/>
                  <a:moveTo>
                    <a:pt x="98" y="4"/>
                  </a:moveTo>
                  <a:cubicBezTo>
                    <a:pt x="98" y="4"/>
                    <a:pt x="98" y="4"/>
                    <a:pt x="98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8" y="6"/>
                    <a:pt x="98" y="6"/>
                    <a:pt x="98" y="6"/>
                  </a:cubicBezTo>
                  <a:lnTo>
                    <a:pt x="98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5" y="7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7"/>
                    <a:pt x="97" y="7"/>
                    <a:pt x="97" y="7"/>
                  </a:cubicBezTo>
                  <a:lnTo>
                    <a:pt x="95" y="7"/>
                  </a:lnTo>
                  <a:close/>
                  <a:moveTo>
                    <a:pt x="92" y="8"/>
                  </a:moveTo>
                  <a:cubicBezTo>
                    <a:pt x="92" y="8"/>
                    <a:pt x="92" y="8"/>
                    <a:pt x="92" y="8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7"/>
                    <a:pt x="94" y="7"/>
                    <a:pt x="94" y="7"/>
                  </a:cubicBezTo>
                  <a:lnTo>
                    <a:pt x="92" y="8"/>
                  </a:ln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89" y="9"/>
                    <a:pt x="89" y="9"/>
                    <a:pt x="89" y="9"/>
                  </a:cubicBezTo>
                  <a:lnTo>
                    <a:pt x="87" y="9"/>
                  </a:lnTo>
                  <a:close/>
                  <a:moveTo>
                    <a:pt x="105" y="43"/>
                  </a:moveTo>
                  <a:cubicBezTo>
                    <a:pt x="105" y="43"/>
                    <a:pt x="105" y="43"/>
                    <a:pt x="105" y="43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5" y="44"/>
                    <a:pt x="105" y="44"/>
                    <a:pt x="105" y="44"/>
                  </a:cubicBezTo>
                  <a:lnTo>
                    <a:pt x="105" y="43"/>
                  </a:lnTo>
                  <a:close/>
                  <a:moveTo>
                    <a:pt x="102" y="45"/>
                  </a:moveTo>
                  <a:cubicBezTo>
                    <a:pt x="102" y="45"/>
                    <a:pt x="102" y="45"/>
                    <a:pt x="102" y="45"/>
                  </a:cubicBezTo>
                  <a:cubicBezTo>
                    <a:pt x="101" y="46"/>
                    <a:pt x="101" y="46"/>
                    <a:pt x="101" y="46"/>
                  </a:cubicBezTo>
                  <a:cubicBezTo>
                    <a:pt x="99" y="45"/>
                    <a:pt x="99" y="45"/>
                    <a:pt x="99" y="45"/>
                  </a:cubicBezTo>
                  <a:lnTo>
                    <a:pt x="102" y="45"/>
                  </a:lnTo>
                  <a:close/>
                  <a:moveTo>
                    <a:pt x="78" y="47"/>
                  </a:moveTo>
                  <a:cubicBezTo>
                    <a:pt x="78" y="47"/>
                    <a:pt x="78" y="47"/>
                    <a:pt x="78" y="4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4" y="47"/>
                    <a:pt x="74" y="47"/>
                  </a:cubicBezTo>
                  <a:lnTo>
                    <a:pt x="78" y="47"/>
                  </a:lnTo>
                  <a:close/>
                  <a:moveTo>
                    <a:pt x="70" y="47"/>
                  </a:moveTo>
                  <a:cubicBezTo>
                    <a:pt x="70" y="47"/>
                    <a:pt x="70" y="47"/>
                    <a:pt x="70" y="47"/>
                  </a:cubicBezTo>
                  <a:cubicBezTo>
                    <a:pt x="70" y="47"/>
                    <a:pt x="70" y="47"/>
                    <a:pt x="70" y="47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6" y="47"/>
                    <a:pt x="66" y="47"/>
                    <a:pt x="66" y="47"/>
                  </a:cubicBezTo>
                  <a:lnTo>
                    <a:pt x="70" y="47"/>
                  </a:lnTo>
                  <a:close/>
                  <a:moveTo>
                    <a:pt x="62" y="47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8" y="47"/>
                    <a:pt x="58" y="47"/>
                    <a:pt x="58" y="47"/>
                  </a:cubicBezTo>
                  <a:lnTo>
                    <a:pt x="62" y="47"/>
                  </a:lnTo>
                  <a:close/>
                  <a:moveTo>
                    <a:pt x="60" y="48"/>
                  </a:move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lose/>
                  <a:moveTo>
                    <a:pt x="41" y="48"/>
                  </a:moveTo>
                  <a:cubicBezTo>
                    <a:pt x="41" y="48"/>
                    <a:pt x="41" y="48"/>
                    <a:pt x="41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8" y="48"/>
                    <a:pt x="38" y="48"/>
                    <a:pt x="38" y="48"/>
                  </a:cubicBezTo>
                  <a:lnTo>
                    <a:pt x="41" y="48"/>
                  </a:lnTo>
                  <a:close/>
                  <a:moveTo>
                    <a:pt x="39" y="53"/>
                  </a:moveTo>
                  <a:cubicBezTo>
                    <a:pt x="39" y="53"/>
                    <a:pt x="39" y="53"/>
                    <a:pt x="39" y="53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38" y="53"/>
                    <a:pt x="38" y="53"/>
                    <a:pt x="38" y="53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9" y="49"/>
                    <a:pt x="39" y="49"/>
                    <a:pt x="39" y="49"/>
                  </a:cubicBezTo>
                  <a:lnTo>
                    <a:pt x="39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5" y="49"/>
                    <a:pt x="45" y="49"/>
                    <a:pt x="45" y="49"/>
                  </a:cubicBezTo>
                  <a:lnTo>
                    <a:pt x="45" y="53"/>
                  </a:lnTo>
                  <a:close/>
                  <a:moveTo>
                    <a:pt x="45" y="49"/>
                  </a:moveTo>
                  <a:cubicBezTo>
                    <a:pt x="45" y="49"/>
                    <a:pt x="45" y="49"/>
                    <a:pt x="4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5" y="49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5" y="48"/>
                    <a:pt x="45" y="48"/>
                    <a:pt x="45" y="48"/>
                  </a:cubicBezTo>
                  <a:lnTo>
                    <a:pt x="48" y="48"/>
                  </a:ln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6" y="48"/>
                    <a:pt x="46" y="48"/>
                    <a:pt x="46" y="48"/>
                  </a:cubicBezTo>
                  <a:lnTo>
                    <a:pt x="47" y="49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2" y="49"/>
                    <a:pt x="52" y="49"/>
                    <a:pt x="52" y="49"/>
                  </a:cubicBezTo>
                  <a:lnTo>
                    <a:pt x="52" y="53"/>
                  </a:lnTo>
                  <a:close/>
                  <a:moveTo>
                    <a:pt x="52" y="49"/>
                  </a:moveTo>
                  <a:cubicBezTo>
                    <a:pt x="52" y="49"/>
                    <a:pt x="52" y="49"/>
                    <a:pt x="52" y="49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2" y="48"/>
                    <a:pt x="52" y="48"/>
                    <a:pt x="52" y="48"/>
                  </a:cubicBezTo>
                  <a:lnTo>
                    <a:pt x="52" y="49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2" y="48"/>
                  </a:lnTo>
                  <a:close/>
                  <a:moveTo>
                    <a:pt x="54" y="49"/>
                  </a:moveTo>
                  <a:cubicBezTo>
                    <a:pt x="54" y="49"/>
                    <a:pt x="54" y="49"/>
                    <a:pt x="54" y="49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3" y="48"/>
                    <a:pt x="53" y="48"/>
                    <a:pt x="53" y="48"/>
                  </a:cubicBezTo>
                  <a:lnTo>
                    <a:pt x="54" y="49"/>
                  </a:lnTo>
                  <a:close/>
                  <a:moveTo>
                    <a:pt x="59" y="53"/>
                  </a:moveTo>
                  <a:cubicBezTo>
                    <a:pt x="59" y="53"/>
                    <a:pt x="59" y="53"/>
                    <a:pt x="59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49"/>
                    <a:pt x="53" y="49"/>
                    <a:pt x="53" y="49"/>
                  </a:cubicBezTo>
                  <a:cubicBezTo>
                    <a:pt x="59" y="49"/>
                    <a:pt x="59" y="49"/>
                    <a:pt x="59" y="49"/>
                  </a:cubicBezTo>
                  <a:lnTo>
                    <a:pt x="59" y="53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7" y="47"/>
                    <a:pt x="57" y="47"/>
                    <a:pt x="57" y="47"/>
                  </a:cubicBezTo>
                  <a:cubicBezTo>
                    <a:pt x="59" y="48"/>
                    <a:pt x="59" y="48"/>
                    <a:pt x="59" y="48"/>
                  </a:cubicBezTo>
                  <a:close/>
                  <a:moveTo>
                    <a:pt x="67" y="54"/>
                  </a:moveTo>
                  <a:cubicBezTo>
                    <a:pt x="67" y="54"/>
                    <a:pt x="67" y="54"/>
                    <a:pt x="67" y="54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6" y="49"/>
                    <a:pt x="66" y="49"/>
                    <a:pt x="66" y="49"/>
                  </a:cubicBezTo>
                  <a:cubicBezTo>
                    <a:pt x="67" y="49"/>
                    <a:pt x="67" y="49"/>
                    <a:pt x="67" y="49"/>
                  </a:cubicBezTo>
                  <a:lnTo>
                    <a:pt x="67" y="54"/>
                  </a:lnTo>
                  <a:close/>
                  <a:moveTo>
                    <a:pt x="67" y="48"/>
                  </a:moveTo>
                  <a:cubicBezTo>
                    <a:pt x="67" y="48"/>
                    <a:pt x="67" y="48"/>
                    <a:pt x="67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8"/>
                    <a:pt x="69" y="48"/>
                    <a:pt x="69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ubicBezTo>
                    <a:pt x="67" y="48"/>
                    <a:pt x="67" y="48"/>
                    <a:pt x="67" y="48"/>
                  </a:cubicBezTo>
                  <a:close/>
                  <a:moveTo>
                    <a:pt x="75" y="54"/>
                  </a:moveTo>
                  <a:cubicBezTo>
                    <a:pt x="75" y="54"/>
                    <a:pt x="75" y="54"/>
                    <a:pt x="75" y="54"/>
                  </a:cubicBezTo>
                  <a:cubicBezTo>
                    <a:pt x="67" y="54"/>
                    <a:pt x="67" y="54"/>
                    <a:pt x="67" y="54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5" y="49"/>
                    <a:pt x="75" y="49"/>
                    <a:pt x="75" y="49"/>
                  </a:cubicBezTo>
                  <a:lnTo>
                    <a:pt x="75" y="54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5" y="48"/>
                    <a:pt x="75" y="48"/>
                    <a:pt x="75" y="48"/>
                  </a:cubicBezTo>
                  <a:close/>
                  <a:moveTo>
                    <a:pt x="83" y="54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83" y="48"/>
                    <a:pt x="83" y="48"/>
                    <a:pt x="83" y="48"/>
                  </a:cubicBezTo>
                  <a:lnTo>
                    <a:pt x="83" y="54"/>
                  </a:lnTo>
                  <a:close/>
                  <a:moveTo>
                    <a:pt x="83" y="48"/>
                  </a:moveTo>
                  <a:cubicBezTo>
                    <a:pt x="83" y="48"/>
                    <a:pt x="83" y="48"/>
                    <a:pt x="83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79" y="47"/>
                    <a:pt x="79" y="47"/>
                    <a:pt x="79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2" y="47"/>
                    <a:pt x="82" y="47"/>
                    <a:pt x="82" y="47"/>
                  </a:cubicBezTo>
                  <a:cubicBezTo>
                    <a:pt x="86" y="48"/>
                    <a:pt x="86" y="48"/>
                    <a:pt x="86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3" y="48"/>
                    <a:pt x="83" y="48"/>
                    <a:pt x="83" y="48"/>
                  </a:cubicBezTo>
                  <a:close/>
                  <a:moveTo>
                    <a:pt x="90" y="54"/>
                  </a:moveTo>
                  <a:cubicBezTo>
                    <a:pt x="90" y="54"/>
                    <a:pt x="90" y="54"/>
                    <a:pt x="90" y="54"/>
                  </a:cubicBezTo>
                  <a:cubicBezTo>
                    <a:pt x="84" y="54"/>
                    <a:pt x="84" y="54"/>
                    <a:pt x="84" y="54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90" y="48"/>
                    <a:pt x="90" y="48"/>
                    <a:pt x="90" y="48"/>
                  </a:cubicBezTo>
                  <a:lnTo>
                    <a:pt x="90" y="54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90" y="48"/>
                    <a:pt x="90" y="48"/>
                    <a:pt x="90" y="48"/>
                  </a:cubicBezTo>
                  <a:close/>
                  <a:moveTo>
                    <a:pt x="94" y="54"/>
                  </a:moveTo>
                  <a:cubicBezTo>
                    <a:pt x="94" y="54"/>
                    <a:pt x="94" y="54"/>
                    <a:pt x="94" y="54"/>
                  </a:cubicBezTo>
                  <a:cubicBezTo>
                    <a:pt x="91" y="54"/>
                    <a:pt x="91" y="54"/>
                    <a:pt x="91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94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6"/>
                    <a:pt x="90" y="46"/>
                    <a:pt x="90" y="46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4" y="47"/>
                    <a:pt x="94" y="47"/>
                    <a:pt x="94" y="47"/>
                  </a:cubicBezTo>
                  <a:lnTo>
                    <a:pt x="94" y="48"/>
                  </a:lnTo>
                  <a:close/>
                  <a:moveTo>
                    <a:pt x="101" y="54"/>
                  </a:moveTo>
                  <a:cubicBezTo>
                    <a:pt x="101" y="54"/>
                    <a:pt x="101" y="54"/>
                    <a:pt x="101" y="54"/>
                  </a:cubicBezTo>
                  <a:cubicBezTo>
                    <a:pt x="94" y="54"/>
                    <a:pt x="94" y="54"/>
                    <a:pt x="94" y="54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1" y="48"/>
                    <a:pt x="101" y="48"/>
                    <a:pt x="101" y="48"/>
                  </a:cubicBezTo>
                  <a:lnTo>
                    <a:pt x="101" y="54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5" y="48"/>
                    <a:pt x="95" y="48"/>
                    <a:pt x="95" y="48"/>
                  </a:cubicBezTo>
                  <a:lnTo>
                    <a:pt x="94" y="48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98" y="45"/>
                    <a:pt x="98" y="45"/>
                    <a:pt x="98" y="45"/>
                  </a:cubicBezTo>
                  <a:cubicBezTo>
                    <a:pt x="101" y="46"/>
                    <a:pt x="101" y="46"/>
                    <a:pt x="101" y="46"/>
                  </a:cubicBezTo>
                  <a:lnTo>
                    <a:pt x="101" y="48"/>
                  </a:lnTo>
                  <a:close/>
                  <a:moveTo>
                    <a:pt x="103" y="54"/>
                  </a:moveTo>
                  <a:cubicBezTo>
                    <a:pt x="103" y="54"/>
                    <a:pt x="103" y="54"/>
                    <a:pt x="103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3" y="48"/>
                    <a:pt x="103" y="48"/>
                    <a:pt x="103" y="48"/>
                  </a:cubicBezTo>
                  <a:lnTo>
                    <a:pt x="103" y="54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3" y="47"/>
                    <a:pt x="103" y="47"/>
                    <a:pt x="103" y="47"/>
                  </a:cubicBezTo>
                  <a:lnTo>
                    <a:pt x="103" y="48"/>
                  </a:lnTo>
                  <a:close/>
                  <a:moveTo>
                    <a:pt x="104" y="46"/>
                  </a:moveTo>
                  <a:cubicBezTo>
                    <a:pt x="104" y="46"/>
                    <a:pt x="104" y="46"/>
                    <a:pt x="104" y="4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4" y="44"/>
                    <a:pt x="104" y="44"/>
                    <a:pt x="104" y="44"/>
                  </a:cubicBezTo>
                  <a:lnTo>
                    <a:pt x="104" y="46"/>
                  </a:lnTo>
                  <a:close/>
                  <a:moveTo>
                    <a:pt x="110" y="54"/>
                  </a:moveTo>
                  <a:cubicBezTo>
                    <a:pt x="110" y="54"/>
                    <a:pt x="110" y="54"/>
                    <a:pt x="110" y="54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6" y="48"/>
                    <a:pt x="106" y="48"/>
                    <a:pt x="106" y="48"/>
                  </a:cubicBezTo>
                  <a:cubicBezTo>
                    <a:pt x="110" y="48"/>
                    <a:pt x="110" y="48"/>
                    <a:pt x="110" y="48"/>
                  </a:cubicBezTo>
                  <a:lnTo>
                    <a:pt x="110" y="54"/>
                  </a:lnTo>
                  <a:close/>
                  <a:moveTo>
                    <a:pt x="111" y="47"/>
                  </a:moveTo>
                  <a:cubicBezTo>
                    <a:pt x="111" y="47"/>
                    <a:pt x="111" y="47"/>
                    <a:pt x="111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06" y="47"/>
                    <a:pt x="106" y="47"/>
                    <a:pt x="106" y="47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11" y="45"/>
                    <a:pt x="111" y="45"/>
                    <a:pt x="111" y="45"/>
                  </a:cubicBezTo>
                  <a:lnTo>
                    <a:pt x="111" y="47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3"/>
                    <a:pt x="106" y="43"/>
                    <a:pt x="106" y="43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06" y="44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11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10" y="43"/>
                    <a:pt x="110" y="43"/>
                    <a:pt x="110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0" y="44"/>
                  </a:lnTo>
                  <a:close/>
                  <a:moveTo>
                    <a:pt x="110" y="44"/>
                  </a:moveTo>
                  <a:cubicBezTo>
                    <a:pt x="110" y="44"/>
                    <a:pt x="110" y="44"/>
                    <a:pt x="110" y="44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0" y="43"/>
                    <a:pt x="110" y="43"/>
                    <a:pt x="110" y="43"/>
                  </a:cubicBezTo>
                  <a:lnTo>
                    <a:pt x="110" y="44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14" y="54"/>
                    <a:pt x="114" y="54"/>
                    <a:pt x="114" y="54"/>
                  </a:cubicBezTo>
                  <a:lnTo>
                    <a:pt x="114" y="47"/>
                  </a:lnTo>
                  <a:close/>
                  <a:moveTo>
                    <a:pt x="114" y="47"/>
                  </a:moveTo>
                  <a:cubicBezTo>
                    <a:pt x="114" y="47"/>
                    <a:pt x="114" y="47"/>
                    <a:pt x="114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4"/>
                    <a:pt x="113" y="54"/>
                    <a:pt x="113" y="54"/>
                  </a:cubicBezTo>
                  <a:cubicBezTo>
                    <a:pt x="111" y="54"/>
                    <a:pt x="111" y="54"/>
                    <a:pt x="111" y="54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lnTo>
                    <a:pt x="114" y="47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37"/>
                    <a:pt x="112" y="37"/>
                    <a:pt x="112" y="37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36"/>
                    <a:pt x="105" y="36"/>
                    <a:pt x="105" y="36"/>
                  </a:cubicBezTo>
                  <a:cubicBezTo>
                    <a:pt x="112" y="37"/>
                    <a:pt x="112" y="37"/>
                    <a:pt x="112" y="37"/>
                  </a:cubicBezTo>
                  <a:lnTo>
                    <a:pt x="112" y="44"/>
                  </a:lnTo>
                  <a:close/>
                  <a:moveTo>
                    <a:pt x="115" y="5"/>
                  </a:moveTo>
                  <a:cubicBezTo>
                    <a:pt x="115" y="5"/>
                    <a:pt x="115" y="5"/>
                    <a:pt x="115" y="5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7" y="6"/>
                    <a:pt x="117" y="6"/>
                    <a:pt x="117" y="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7"/>
                    <a:pt x="115" y="7"/>
                    <a:pt x="115" y="7"/>
                  </a:cubicBezTo>
                  <a:lnTo>
                    <a:pt x="115" y="5"/>
                  </a:lnTo>
                  <a:close/>
                  <a:moveTo>
                    <a:pt x="115" y="7"/>
                  </a:moveTo>
                  <a:cubicBezTo>
                    <a:pt x="115" y="7"/>
                    <a:pt x="115" y="7"/>
                    <a:pt x="115" y="7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5" y="8"/>
                    <a:pt x="115" y="8"/>
                    <a:pt x="115" y="8"/>
                  </a:cubicBezTo>
                  <a:lnTo>
                    <a:pt x="115" y="7"/>
                  </a:lnTo>
                  <a:close/>
                  <a:moveTo>
                    <a:pt x="115" y="8"/>
                  </a:moveTo>
                  <a:cubicBezTo>
                    <a:pt x="115" y="8"/>
                    <a:pt x="115" y="8"/>
                    <a:pt x="115" y="8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5" y="8"/>
                    <a:pt x="115" y="8"/>
                    <a:pt x="115" y="8"/>
                  </a:cubicBezTo>
                  <a:close/>
                  <a:moveTo>
                    <a:pt x="115" y="9"/>
                  </a:moveTo>
                  <a:cubicBezTo>
                    <a:pt x="115" y="9"/>
                    <a:pt x="115" y="9"/>
                    <a:pt x="115" y="9"/>
                  </a:cubicBezTo>
                  <a:cubicBezTo>
                    <a:pt x="117" y="9"/>
                    <a:pt x="117" y="9"/>
                    <a:pt x="117" y="9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5" y="10"/>
                    <a:pt x="115" y="10"/>
                    <a:pt x="115" y="10"/>
                  </a:cubicBezTo>
                  <a:lnTo>
                    <a:pt x="115" y="9"/>
                  </a:lnTo>
                  <a:close/>
                  <a:moveTo>
                    <a:pt x="115" y="10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1"/>
                    <a:pt x="115" y="11"/>
                    <a:pt x="115" y="11"/>
                  </a:cubicBezTo>
                  <a:lnTo>
                    <a:pt x="115" y="10"/>
                  </a:ln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5" y="11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5" y="12"/>
                    <a:pt x="115" y="12"/>
                    <a:pt x="115" y="12"/>
                  </a:cubicBezTo>
                  <a:lnTo>
                    <a:pt x="115" y="11"/>
                  </a:ln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5" y="12"/>
                  </a:cubicBezTo>
                  <a:cubicBezTo>
                    <a:pt x="117" y="12"/>
                    <a:pt x="117" y="12"/>
                    <a:pt x="117" y="12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12"/>
                  </a:lnTo>
                  <a:close/>
                  <a:moveTo>
                    <a:pt x="115" y="13"/>
                  </a:moveTo>
                  <a:cubicBezTo>
                    <a:pt x="115" y="13"/>
                    <a:pt x="115" y="13"/>
                    <a:pt x="115" y="13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5" y="14"/>
                    <a:pt x="115" y="14"/>
                    <a:pt x="115" y="14"/>
                  </a:cubicBezTo>
                  <a:lnTo>
                    <a:pt x="115" y="13"/>
                  </a:lnTo>
                  <a:close/>
                  <a:moveTo>
                    <a:pt x="115" y="14"/>
                  </a:moveTo>
                  <a:cubicBezTo>
                    <a:pt x="115" y="14"/>
                    <a:pt x="115" y="14"/>
                    <a:pt x="115" y="14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5" y="15"/>
                    <a:pt x="115" y="15"/>
                    <a:pt x="115" y="15"/>
                  </a:cubicBezTo>
                  <a:lnTo>
                    <a:pt x="115" y="14"/>
                  </a:lnTo>
                  <a:close/>
                  <a:moveTo>
                    <a:pt x="115" y="15"/>
                  </a:moveTo>
                  <a:cubicBezTo>
                    <a:pt x="115" y="15"/>
                    <a:pt x="115" y="15"/>
                    <a:pt x="115" y="15"/>
                  </a:cubicBezTo>
                  <a:cubicBezTo>
                    <a:pt x="117" y="15"/>
                    <a:pt x="117" y="15"/>
                    <a:pt x="117" y="15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5" y="16"/>
                    <a:pt x="115" y="16"/>
                    <a:pt x="115" y="16"/>
                  </a:cubicBezTo>
                  <a:lnTo>
                    <a:pt x="115" y="15"/>
                  </a:ln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7"/>
                    <a:pt x="117" y="17"/>
                    <a:pt x="117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7"/>
                    <a:pt x="115" y="17"/>
                    <a:pt x="115" y="17"/>
                  </a:cubicBezTo>
                  <a:close/>
                  <a:moveTo>
                    <a:pt x="115" y="17"/>
                  </a:moveTo>
                  <a:cubicBezTo>
                    <a:pt x="115" y="17"/>
                    <a:pt x="115" y="17"/>
                    <a:pt x="115" y="17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5" y="18"/>
                    <a:pt x="115" y="18"/>
                    <a:pt x="115" y="18"/>
                  </a:cubicBezTo>
                  <a:lnTo>
                    <a:pt x="115" y="17"/>
                  </a:lnTo>
                  <a:close/>
                  <a:moveTo>
                    <a:pt x="115" y="18"/>
                  </a:moveTo>
                  <a:cubicBezTo>
                    <a:pt x="115" y="18"/>
                    <a:pt x="115" y="18"/>
                    <a:pt x="115" y="18"/>
                  </a:cubicBezTo>
                  <a:cubicBezTo>
                    <a:pt x="117" y="18"/>
                    <a:pt x="117" y="18"/>
                    <a:pt x="117" y="1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19"/>
                    <a:pt x="115" y="19"/>
                    <a:pt x="115" y="19"/>
                  </a:cubicBezTo>
                  <a:lnTo>
                    <a:pt x="115" y="18"/>
                  </a:lnTo>
                  <a:close/>
                  <a:moveTo>
                    <a:pt x="115" y="19"/>
                  </a:moveTo>
                  <a:cubicBezTo>
                    <a:pt x="115" y="19"/>
                    <a:pt x="115" y="19"/>
                    <a:pt x="115" y="19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5" y="20"/>
                    <a:pt x="115" y="20"/>
                    <a:pt x="115" y="20"/>
                  </a:cubicBezTo>
                  <a:lnTo>
                    <a:pt x="115" y="19"/>
                  </a:lnTo>
                  <a:close/>
                  <a:moveTo>
                    <a:pt x="115" y="20"/>
                  </a:moveTo>
                  <a:cubicBezTo>
                    <a:pt x="115" y="20"/>
                    <a:pt x="115" y="20"/>
                    <a:pt x="115" y="20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5" y="21"/>
                    <a:pt x="115" y="21"/>
                    <a:pt x="115" y="21"/>
                  </a:cubicBezTo>
                  <a:lnTo>
                    <a:pt x="115" y="20"/>
                  </a:lnTo>
                  <a:close/>
                  <a:moveTo>
                    <a:pt x="115" y="21"/>
                  </a:moveTo>
                  <a:cubicBezTo>
                    <a:pt x="115" y="21"/>
                    <a:pt x="115" y="21"/>
                    <a:pt x="115" y="21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2"/>
                    <a:pt x="115" y="22"/>
                    <a:pt x="115" y="22"/>
                  </a:cubicBezTo>
                  <a:lnTo>
                    <a:pt x="115" y="21"/>
                  </a:ln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15" y="23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5" y="24"/>
                    <a:pt x="115" y="24"/>
                    <a:pt x="115" y="24"/>
                  </a:cubicBezTo>
                  <a:lnTo>
                    <a:pt x="115" y="23"/>
                  </a:lnTo>
                  <a:close/>
                  <a:moveTo>
                    <a:pt x="115" y="24"/>
                  </a:moveTo>
                  <a:cubicBezTo>
                    <a:pt x="115" y="24"/>
                    <a:pt x="115" y="24"/>
                    <a:pt x="115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5"/>
                    <a:pt x="115" y="25"/>
                    <a:pt x="115" y="25"/>
                  </a:cubicBezTo>
                  <a:lnTo>
                    <a:pt x="115" y="24"/>
                  </a:lnTo>
                  <a:close/>
                  <a:moveTo>
                    <a:pt x="115" y="25"/>
                  </a:moveTo>
                  <a:cubicBezTo>
                    <a:pt x="115" y="25"/>
                    <a:pt x="115" y="25"/>
                    <a:pt x="115" y="25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5" y="26"/>
                    <a:pt x="115" y="26"/>
                    <a:pt x="115" y="26"/>
                  </a:cubicBezTo>
                  <a:lnTo>
                    <a:pt x="115" y="25"/>
                  </a:lnTo>
                  <a:close/>
                  <a:moveTo>
                    <a:pt x="115" y="26"/>
                  </a:moveTo>
                  <a:cubicBezTo>
                    <a:pt x="115" y="26"/>
                    <a:pt x="115" y="26"/>
                    <a:pt x="115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5" y="27"/>
                    <a:pt x="115" y="27"/>
                    <a:pt x="115" y="27"/>
                  </a:cubicBezTo>
                  <a:lnTo>
                    <a:pt x="115" y="26"/>
                  </a:lnTo>
                  <a:close/>
                  <a:moveTo>
                    <a:pt x="115" y="27"/>
                  </a:moveTo>
                  <a:cubicBezTo>
                    <a:pt x="115" y="27"/>
                    <a:pt x="115" y="27"/>
                    <a:pt x="115" y="27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8"/>
                    <a:pt x="115" y="28"/>
                    <a:pt x="115" y="28"/>
                  </a:cubicBezTo>
                  <a:lnTo>
                    <a:pt x="115" y="27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7" y="29"/>
                    <a:pt x="117" y="29"/>
                    <a:pt x="117" y="29"/>
                  </a:cubicBezTo>
                  <a:cubicBezTo>
                    <a:pt x="115" y="29"/>
                    <a:pt x="115" y="29"/>
                    <a:pt x="115" y="29"/>
                  </a:cubicBez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15" y="29"/>
                  </a:lnTo>
                  <a:close/>
                  <a:moveTo>
                    <a:pt x="115" y="30"/>
                  </a:moveTo>
                  <a:cubicBezTo>
                    <a:pt x="115" y="30"/>
                    <a:pt x="115" y="30"/>
                    <a:pt x="115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15" y="30"/>
                  </a:ln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2"/>
                    <a:pt x="115" y="32"/>
                    <a:pt x="115" y="32"/>
                  </a:cubicBezTo>
                  <a:close/>
                  <a:moveTo>
                    <a:pt x="115" y="32"/>
                  </a:moveTo>
                  <a:cubicBezTo>
                    <a:pt x="115" y="32"/>
                    <a:pt x="115" y="32"/>
                    <a:pt x="115" y="32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5" y="33"/>
                    <a:pt x="115" y="33"/>
                    <a:pt x="115" y="33"/>
                  </a:cubicBezTo>
                  <a:lnTo>
                    <a:pt x="115" y="32"/>
                  </a:lnTo>
                  <a:close/>
                  <a:moveTo>
                    <a:pt x="114" y="6"/>
                  </a:moveTo>
                  <a:cubicBezTo>
                    <a:pt x="114" y="6"/>
                    <a:pt x="114" y="6"/>
                    <a:pt x="114" y="6"/>
                  </a:cubicBezTo>
                  <a:cubicBezTo>
                    <a:pt x="115" y="5"/>
                    <a:pt x="115" y="5"/>
                    <a:pt x="115" y="5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lnTo>
                    <a:pt x="114" y="6"/>
                  </a:lnTo>
                  <a:close/>
                  <a:moveTo>
                    <a:pt x="114" y="7"/>
                  </a:move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lnTo>
                    <a:pt x="114" y="7"/>
                  </a:lnTo>
                  <a:close/>
                  <a:moveTo>
                    <a:pt x="114" y="8"/>
                  </a:moveTo>
                  <a:cubicBezTo>
                    <a:pt x="114" y="8"/>
                    <a:pt x="114" y="8"/>
                    <a:pt x="114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9"/>
                    <a:pt x="114" y="9"/>
                    <a:pt x="114" y="9"/>
                  </a:cubicBezTo>
                  <a:lnTo>
                    <a:pt x="114" y="8"/>
                  </a:lnTo>
                  <a:close/>
                  <a:moveTo>
                    <a:pt x="114" y="9"/>
                  </a:moveTo>
                  <a:cubicBezTo>
                    <a:pt x="114" y="9"/>
                    <a:pt x="114" y="9"/>
                    <a:pt x="114" y="9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4" y="10"/>
                    <a:pt x="114" y="10"/>
                    <a:pt x="114" y="10"/>
                  </a:cubicBezTo>
                  <a:lnTo>
                    <a:pt x="114" y="9"/>
                  </a:ln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4" y="11"/>
                    <a:pt x="114" y="11"/>
                    <a:pt x="114" y="11"/>
                  </a:cubicBezTo>
                  <a:close/>
                  <a:moveTo>
                    <a:pt x="114" y="11"/>
                  </a:moveTo>
                  <a:cubicBezTo>
                    <a:pt x="114" y="11"/>
                    <a:pt x="114" y="11"/>
                    <a:pt x="114" y="11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4" y="12"/>
                    <a:pt x="114" y="12"/>
                    <a:pt x="114" y="12"/>
                  </a:cubicBezTo>
                  <a:lnTo>
                    <a:pt x="114" y="11"/>
                  </a:lnTo>
                  <a:close/>
                  <a:moveTo>
                    <a:pt x="114" y="12"/>
                  </a:moveTo>
                  <a:cubicBezTo>
                    <a:pt x="114" y="12"/>
                    <a:pt x="114" y="12"/>
                    <a:pt x="114" y="12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4" y="13"/>
                    <a:pt x="114" y="13"/>
                    <a:pt x="114" y="13"/>
                  </a:cubicBezTo>
                  <a:lnTo>
                    <a:pt x="114" y="12"/>
                  </a:lnTo>
                  <a:close/>
                  <a:moveTo>
                    <a:pt x="114" y="13"/>
                  </a:moveTo>
                  <a:cubicBezTo>
                    <a:pt x="114" y="13"/>
                    <a:pt x="114" y="13"/>
                    <a:pt x="114" y="13"/>
                  </a:cubicBezTo>
                  <a:cubicBezTo>
                    <a:pt x="115" y="13"/>
                    <a:pt x="115" y="13"/>
                    <a:pt x="115" y="13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4"/>
                    <a:pt x="114" y="14"/>
                    <a:pt x="114" y="14"/>
                  </a:cubicBezTo>
                  <a:lnTo>
                    <a:pt x="114" y="13"/>
                  </a:lnTo>
                  <a:close/>
                  <a:moveTo>
                    <a:pt x="114" y="14"/>
                  </a:moveTo>
                  <a:cubicBezTo>
                    <a:pt x="114" y="14"/>
                    <a:pt x="114" y="14"/>
                    <a:pt x="114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5" y="14"/>
                    <a:pt x="115" y="14"/>
                    <a:pt x="115" y="14"/>
                  </a:cubicBezTo>
                  <a:cubicBezTo>
                    <a:pt x="114" y="15"/>
                    <a:pt x="114" y="15"/>
                    <a:pt x="114" y="15"/>
                  </a:cubicBezTo>
                  <a:lnTo>
                    <a:pt x="114" y="14"/>
                  </a:lnTo>
                  <a:close/>
                  <a:moveTo>
                    <a:pt x="114" y="15"/>
                  </a:moveTo>
                  <a:cubicBezTo>
                    <a:pt x="114" y="15"/>
                    <a:pt x="114" y="15"/>
                    <a:pt x="114" y="15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4" y="17"/>
                    <a:pt x="114" y="17"/>
                    <a:pt x="114" y="17"/>
                  </a:cubicBezTo>
                  <a:lnTo>
                    <a:pt x="114" y="15"/>
                  </a:ln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6"/>
                    <a:pt x="115" y="16"/>
                    <a:pt x="115" y="16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4" y="17"/>
                    <a:pt x="114" y="17"/>
                    <a:pt x="114" y="17"/>
                  </a:cubicBezTo>
                  <a:close/>
                  <a:moveTo>
                    <a:pt x="114" y="17"/>
                  </a:moveTo>
                  <a:cubicBezTo>
                    <a:pt x="114" y="17"/>
                    <a:pt x="114" y="17"/>
                    <a:pt x="114" y="17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4" y="18"/>
                    <a:pt x="114" y="18"/>
                    <a:pt x="114" y="18"/>
                  </a:cubicBezTo>
                  <a:lnTo>
                    <a:pt x="114" y="17"/>
                  </a:lnTo>
                  <a:close/>
                  <a:moveTo>
                    <a:pt x="114" y="18"/>
                  </a:moveTo>
                  <a:cubicBezTo>
                    <a:pt x="114" y="18"/>
                    <a:pt x="114" y="18"/>
                    <a:pt x="114" y="18"/>
                  </a:cubicBezTo>
                  <a:cubicBezTo>
                    <a:pt x="115" y="18"/>
                    <a:pt x="115" y="18"/>
                    <a:pt x="115" y="18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lnTo>
                    <a:pt x="114" y="18"/>
                  </a:ln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4" y="21"/>
                  </a:moveTo>
                  <a:cubicBezTo>
                    <a:pt x="114" y="21"/>
                    <a:pt x="114" y="21"/>
                    <a:pt x="114" y="21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3"/>
                    <a:pt x="114" y="23"/>
                    <a:pt x="114" y="23"/>
                  </a:cubicBezTo>
                  <a:lnTo>
                    <a:pt x="114" y="21"/>
                  </a:ln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4" y="23"/>
                    <a:pt x="114" y="23"/>
                    <a:pt x="114" y="23"/>
                  </a:cubicBezTo>
                  <a:close/>
                  <a:moveTo>
                    <a:pt x="114" y="23"/>
                  </a:moveTo>
                  <a:cubicBezTo>
                    <a:pt x="114" y="23"/>
                    <a:pt x="114" y="23"/>
                    <a:pt x="114" y="23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4" y="24"/>
                    <a:pt x="114" y="24"/>
                    <a:pt x="114" y="24"/>
                  </a:cubicBezTo>
                  <a:lnTo>
                    <a:pt x="114" y="23"/>
                  </a:lnTo>
                  <a:close/>
                  <a:moveTo>
                    <a:pt x="114" y="24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5" y="24"/>
                    <a:pt x="115" y="24"/>
                    <a:pt x="115" y="24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5"/>
                    <a:pt x="114" y="25"/>
                    <a:pt x="114" y="25"/>
                  </a:cubicBezTo>
                  <a:lnTo>
                    <a:pt x="114" y="24"/>
                  </a:ln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6"/>
                    <a:pt x="114" y="26"/>
                    <a:pt x="114" y="26"/>
                  </a:cubicBezTo>
                  <a:close/>
                  <a:moveTo>
                    <a:pt x="114" y="26"/>
                  </a:move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4" y="27"/>
                    <a:pt x="114" y="27"/>
                    <a:pt x="114" y="27"/>
                  </a:cubicBezTo>
                  <a:lnTo>
                    <a:pt x="114" y="26"/>
                  </a:lnTo>
                  <a:close/>
                  <a:moveTo>
                    <a:pt x="114" y="27"/>
                  </a:moveTo>
                  <a:cubicBezTo>
                    <a:pt x="114" y="27"/>
                    <a:pt x="114" y="27"/>
                    <a:pt x="114" y="27"/>
                  </a:cubicBezTo>
                  <a:cubicBezTo>
                    <a:pt x="115" y="27"/>
                    <a:pt x="115" y="27"/>
                    <a:pt x="115" y="27"/>
                  </a:cubicBezTo>
                  <a:cubicBezTo>
                    <a:pt x="115" y="28"/>
                    <a:pt x="115" y="28"/>
                    <a:pt x="115" y="28"/>
                  </a:cubicBezTo>
                  <a:cubicBezTo>
                    <a:pt x="114" y="28"/>
                    <a:pt x="114" y="28"/>
                    <a:pt x="114" y="28"/>
                  </a:cubicBezTo>
                  <a:lnTo>
                    <a:pt x="114" y="27"/>
                  </a:ln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4" y="29"/>
                    <a:pt x="114" y="29"/>
                    <a:pt x="114" y="29"/>
                  </a:cubicBezTo>
                  <a:close/>
                  <a:moveTo>
                    <a:pt x="114" y="29"/>
                  </a:moveTo>
                  <a:cubicBezTo>
                    <a:pt x="114" y="29"/>
                    <a:pt x="114" y="29"/>
                    <a:pt x="114" y="29"/>
                  </a:cubicBezTo>
                  <a:cubicBezTo>
                    <a:pt x="115" y="29"/>
                    <a:pt x="115" y="29"/>
                    <a:pt x="115" y="29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29"/>
                  </a:lnTo>
                  <a:close/>
                  <a:moveTo>
                    <a:pt x="114" y="30"/>
                  </a:moveTo>
                  <a:cubicBezTo>
                    <a:pt x="114" y="30"/>
                    <a:pt x="114" y="30"/>
                    <a:pt x="114" y="30"/>
                  </a:cubicBezTo>
                  <a:cubicBezTo>
                    <a:pt x="115" y="30"/>
                    <a:pt x="115" y="30"/>
                    <a:pt x="115" y="30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4" y="31"/>
                    <a:pt x="114" y="31"/>
                    <a:pt x="114" y="31"/>
                  </a:cubicBezTo>
                  <a:lnTo>
                    <a:pt x="114" y="30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4" y="32"/>
                    <a:pt x="114" y="32"/>
                    <a:pt x="114" y="32"/>
                  </a:cubicBez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3"/>
                    <a:pt x="114" y="33"/>
                    <a:pt x="114" y="33"/>
                  </a:cubicBezTo>
                  <a:lnTo>
                    <a:pt x="114" y="32"/>
                  </a:lnTo>
                  <a:close/>
                  <a:moveTo>
                    <a:pt x="114" y="34"/>
                  </a:moveTo>
                  <a:cubicBezTo>
                    <a:pt x="114" y="34"/>
                    <a:pt x="114" y="34"/>
                    <a:pt x="114" y="34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4"/>
                    <a:pt x="115" y="34"/>
                    <a:pt x="115" y="34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34"/>
                    <a:pt x="117" y="34"/>
                    <a:pt x="117" y="34"/>
                  </a:cubicBezTo>
                  <a:lnTo>
                    <a:pt x="114" y="34"/>
                  </a:lnTo>
                  <a:close/>
                  <a:moveTo>
                    <a:pt x="146" y="43"/>
                  </a:moveTo>
                  <a:cubicBezTo>
                    <a:pt x="146" y="43"/>
                    <a:pt x="146" y="43"/>
                    <a:pt x="146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46" y="43"/>
                    <a:pt x="146" y="43"/>
                    <a:pt x="146" y="43"/>
                  </a:cubicBezTo>
                  <a:close/>
                  <a:moveTo>
                    <a:pt x="146" y="44"/>
                  </a:moveTo>
                  <a:cubicBezTo>
                    <a:pt x="146" y="44"/>
                    <a:pt x="146" y="44"/>
                    <a:pt x="146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46" y="44"/>
                    <a:pt x="146" y="44"/>
                    <a:pt x="146" y="44"/>
                  </a:cubicBez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6" y="46"/>
                  </a:moveTo>
                  <a:cubicBezTo>
                    <a:pt x="146" y="46"/>
                    <a:pt x="146" y="46"/>
                    <a:pt x="146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6" y="46"/>
                    <a:pt x="146" y="46"/>
                    <a:pt x="146" y="46"/>
                  </a:cubicBezTo>
                  <a:close/>
                  <a:moveTo>
                    <a:pt x="146" y="47"/>
                  </a:moveTo>
                  <a:cubicBezTo>
                    <a:pt x="146" y="47"/>
                    <a:pt x="146" y="47"/>
                    <a:pt x="146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46" y="47"/>
                    <a:pt x="146" y="47"/>
                    <a:pt x="146" y="47"/>
                  </a:cubicBezTo>
                  <a:close/>
                  <a:moveTo>
                    <a:pt x="146" y="48"/>
                  </a:moveTo>
                  <a:cubicBezTo>
                    <a:pt x="146" y="48"/>
                    <a:pt x="146" y="48"/>
                    <a:pt x="146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51" y="48"/>
                    <a:pt x="151" y="48"/>
                    <a:pt x="151" y="48"/>
                  </a:cubicBezTo>
                  <a:cubicBezTo>
                    <a:pt x="146" y="48"/>
                    <a:pt x="146" y="48"/>
                    <a:pt x="146" y="48"/>
                  </a:cubicBez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46" y="49"/>
                    <a:pt x="146" y="49"/>
                    <a:pt x="146" y="49"/>
                  </a:cubicBezTo>
                  <a:close/>
                  <a:moveTo>
                    <a:pt x="146" y="50"/>
                  </a:moveTo>
                  <a:cubicBezTo>
                    <a:pt x="146" y="50"/>
                    <a:pt x="146" y="50"/>
                    <a:pt x="146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51" y="50"/>
                    <a:pt x="151" y="50"/>
                    <a:pt x="151" y="50"/>
                  </a:cubicBezTo>
                  <a:cubicBezTo>
                    <a:pt x="146" y="50"/>
                    <a:pt x="146" y="50"/>
                    <a:pt x="146" y="50"/>
                  </a:cubicBezTo>
                  <a:close/>
                  <a:moveTo>
                    <a:pt x="146" y="51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51" y="51"/>
                    <a:pt x="151" y="51"/>
                    <a:pt x="151" y="51"/>
                  </a:cubicBezTo>
                  <a:cubicBezTo>
                    <a:pt x="146" y="51"/>
                    <a:pt x="146" y="51"/>
                    <a:pt x="146" y="51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46" y="52"/>
                    <a:pt x="146" y="52"/>
                    <a:pt x="146" y="52"/>
                  </a:cubicBezTo>
                  <a:close/>
                  <a:moveTo>
                    <a:pt x="146" y="52"/>
                  </a:moveTo>
                  <a:cubicBezTo>
                    <a:pt x="146" y="52"/>
                    <a:pt x="146" y="52"/>
                    <a:pt x="146" y="52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46" y="53"/>
                    <a:pt x="146" y="53"/>
                    <a:pt x="146" y="53"/>
                  </a:cubicBezTo>
                  <a:lnTo>
                    <a:pt x="146" y="52"/>
                  </a:lnTo>
                  <a:close/>
                  <a:moveTo>
                    <a:pt x="151" y="54"/>
                  </a:moveTo>
                  <a:cubicBezTo>
                    <a:pt x="151" y="54"/>
                    <a:pt x="151" y="54"/>
                    <a:pt x="151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46" y="54"/>
                    <a:pt x="146" y="54"/>
                    <a:pt x="146" y="54"/>
                  </a:cubicBezTo>
                  <a:cubicBezTo>
                    <a:pt x="151" y="54"/>
                    <a:pt x="151" y="54"/>
                    <a:pt x="151" y="54"/>
                  </a:cubicBezTo>
                  <a:close/>
                  <a:moveTo>
                    <a:pt x="47" y="39"/>
                  </a:move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lnTo>
                    <a:pt x="47" y="39"/>
                  </a:ln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47" y="46"/>
                    <a:pt x="47" y="46"/>
                    <a:pt x="47" y="46"/>
                  </a:cubicBezTo>
                  <a:cubicBezTo>
                    <a:pt x="47" y="39"/>
                    <a:pt x="47" y="39"/>
                    <a:pt x="47" y="39"/>
                  </a:cubicBezTo>
                  <a:lnTo>
                    <a:pt x="38" y="40"/>
                  </a:lnTo>
                  <a:close/>
                  <a:moveTo>
                    <a:pt x="47" y="43"/>
                  </a:moveTo>
                  <a:cubicBezTo>
                    <a:pt x="47" y="43"/>
                    <a:pt x="47" y="43"/>
                    <a:pt x="47" y="43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47" y="43"/>
                    <a:pt x="47" y="43"/>
                    <a:pt x="47" y="43"/>
                  </a:cubicBezTo>
                  <a:close/>
                  <a:moveTo>
                    <a:pt x="60" y="39"/>
                  </a:moveTo>
                  <a:cubicBezTo>
                    <a:pt x="60" y="39"/>
                    <a:pt x="60" y="39"/>
                    <a:pt x="60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39"/>
                    <a:pt x="60" y="39"/>
                    <a:pt x="60" y="39"/>
                  </a:cubicBezTo>
                  <a:close/>
                  <a:moveTo>
                    <a:pt x="47" y="44"/>
                  </a:moveTo>
                  <a:cubicBezTo>
                    <a:pt x="47" y="44"/>
                    <a:pt x="47" y="44"/>
                    <a:pt x="47" y="44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47" y="44"/>
                    <a:pt x="47" y="44"/>
                    <a:pt x="47" y="44"/>
                  </a:cubicBezTo>
                  <a:close/>
                  <a:moveTo>
                    <a:pt x="60" y="40"/>
                  </a:moveTo>
                  <a:cubicBezTo>
                    <a:pt x="60" y="40"/>
                    <a:pt x="60" y="40"/>
                    <a:pt x="60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39"/>
                    <a:pt x="63" y="39"/>
                    <a:pt x="63" y="39"/>
                  </a:cubicBezTo>
                  <a:cubicBezTo>
                    <a:pt x="60" y="40"/>
                    <a:pt x="60" y="40"/>
                    <a:pt x="60" y="40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39"/>
                    <a:pt x="60" y="39"/>
                    <a:pt x="60" y="39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47" y="45"/>
                  </a:moveTo>
                  <a:cubicBezTo>
                    <a:pt x="47" y="45"/>
                    <a:pt x="47" y="45"/>
                    <a:pt x="4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4"/>
                    <a:pt x="47" y="44"/>
                    <a:pt x="47" y="44"/>
                  </a:cubicBezTo>
                  <a:lnTo>
                    <a:pt x="47" y="45"/>
                  </a:ln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47" y="46"/>
                    <a:pt x="47" y="46"/>
                    <a:pt x="47" y="46"/>
                  </a:cubicBezTo>
                  <a:close/>
                  <a:moveTo>
                    <a:pt x="47" y="46"/>
                  </a:moveTo>
                  <a:cubicBezTo>
                    <a:pt x="47" y="46"/>
                    <a:pt x="47" y="46"/>
                    <a:pt x="47" y="46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0" y="44"/>
                    <a:pt x="60" y="44"/>
                    <a:pt x="60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47" y="45"/>
                    <a:pt x="47" y="45"/>
                    <a:pt x="47" y="45"/>
                  </a:cubicBezTo>
                  <a:lnTo>
                    <a:pt x="47" y="46"/>
                  </a:lnTo>
                  <a:close/>
                  <a:moveTo>
                    <a:pt x="100" y="14"/>
                  </a:move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0" y="12"/>
                    <a:pt x="100" y="12"/>
                    <a:pt x="100" y="12"/>
                  </a:cubicBezTo>
                  <a:lnTo>
                    <a:pt x="100" y="14"/>
                  </a:ln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9"/>
                    <a:pt x="101" y="9"/>
                    <a:pt x="101" y="9"/>
                  </a:cubicBezTo>
                  <a:cubicBezTo>
                    <a:pt x="101" y="8"/>
                    <a:pt x="101" y="8"/>
                    <a:pt x="101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1"/>
                  </a:lnTo>
                  <a:close/>
                  <a:moveTo>
                    <a:pt x="103" y="29"/>
                  </a:moveTo>
                  <a:cubicBezTo>
                    <a:pt x="103" y="29"/>
                    <a:pt x="103" y="29"/>
                    <a:pt x="103" y="29"/>
                  </a:cubicBezTo>
                  <a:cubicBezTo>
                    <a:pt x="103" y="32"/>
                    <a:pt x="103" y="32"/>
                    <a:pt x="103" y="32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6" y="29"/>
                    <a:pt x="106" y="29"/>
                    <a:pt x="106" y="29"/>
                  </a:cubicBezTo>
                  <a:lnTo>
                    <a:pt x="103" y="29"/>
                  </a:ln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5"/>
                    <a:pt x="104" y="5"/>
                    <a:pt x="104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8"/>
                    <a:pt x="103" y="8"/>
                    <a:pt x="103" y="8"/>
                  </a:cubicBezTo>
                  <a:lnTo>
                    <a:pt x="104" y="8"/>
                  </a:lnTo>
                  <a:close/>
                  <a:moveTo>
                    <a:pt x="104" y="3"/>
                  </a:moveTo>
                  <a:cubicBezTo>
                    <a:pt x="104" y="3"/>
                    <a:pt x="104" y="3"/>
                    <a:pt x="104" y="3"/>
                  </a:cubicBezTo>
                  <a:cubicBezTo>
                    <a:pt x="106" y="2"/>
                    <a:pt x="106" y="2"/>
                    <a:pt x="106" y="2"/>
                  </a:cubicBezTo>
                  <a:cubicBezTo>
                    <a:pt x="106" y="4"/>
                    <a:pt x="106" y="4"/>
                    <a:pt x="106" y="4"/>
                  </a:cubicBezTo>
                  <a:cubicBezTo>
                    <a:pt x="104" y="5"/>
                    <a:pt x="104" y="5"/>
                    <a:pt x="104" y="5"/>
                  </a:cubicBezTo>
                  <a:lnTo>
                    <a:pt x="104" y="3"/>
                  </a:lnTo>
                  <a:close/>
                  <a:moveTo>
                    <a:pt x="60" y="41"/>
                  </a:moveTo>
                  <a:cubicBezTo>
                    <a:pt x="60" y="41"/>
                    <a:pt x="60" y="41"/>
                    <a:pt x="60" y="41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0" y="41"/>
                    <a:pt x="60" y="41"/>
                    <a:pt x="60" y="41"/>
                  </a:cubicBezTo>
                  <a:close/>
                  <a:moveTo>
                    <a:pt x="100" y="23"/>
                  </a:moveTo>
                  <a:cubicBezTo>
                    <a:pt x="100" y="23"/>
                    <a:pt x="100" y="23"/>
                    <a:pt x="100" y="23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23"/>
                  </a:lnTo>
                  <a:close/>
                  <a:moveTo>
                    <a:pt x="100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0" y="18"/>
                    <a:pt x="100" y="18"/>
                    <a:pt x="100" y="18"/>
                  </a:cubicBezTo>
                  <a:lnTo>
                    <a:pt x="100" y="20"/>
                  </a:lnTo>
                  <a:close/>
                  <a:moveTo>
                    <a:pt x="100" y="17"/>
                  </a:moveTo>
                  <a:cubicBezTo>
                    <a:pt x="100" y="17"/>
                    <a:pt x="100" y="17"/>
                    <a:pt x="100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1" y="15"/>
                    <a:pt x="101" y="15"/>
                    <a:pt x="101" y="15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17"/>
                  </a:lnTo>
                  <a:close/>
                  <a:moveTo>
                    <a:pt x="71" y="42"/>
                  </a:moveTo>
                  <a:cubicBezTo>
                    <a:pt x="71" y="42"/>
                    <a:pt x="71" y="42"/>
                    <a:pt x="71" y="42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2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6"/>
                    <a:pt x="103" y="26"/>
                    <a:pt x="103" y="26"/>
                  </a:cubicBezTo>
                  <a:lnTo>
                    <a:pt x="104" y="26"/>
                  </a:lnTo>
                  <a:close/>
                  <a:moveTo>
                    <a:pt x="104" y="11"/>
                  </a:moveTo>
                  <a:cubicBezTo>
                    <a:pt x="104" y="11"/>
                    <a:pt x="104" y="11"/>
                    <a:pt x="104" y="11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11"/>
                    <a:pt x="103" y="11"/>
                    <a:pt x="103" y="11"/>
                  </a:cubicBezTo>
                  <a:lnTo>
                    <a:pt x="104" y="11"/>
                  </a:lnTo>
                  <a:close/>
                  <a:moveTo>
                    <a:pt x="104" y="23"/>
                  </a:moveTo>
                  <a:cubicBezTo>
                    <a:pt x="104" y="23"/>
                    <a:pt x="104" y="23"/>
                    <a:pt x="104" y="23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4" y="20"/>
                    <a:pt x="104" y="20"/>
                    <a:pt x="104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23"/>
                    <a:pt x="103" y="23"/>
                    <a:pt x="103" y="23"/>
                  </a:cubicBezTo>
                  <a:lnTo>
                    <a:pt x="104" y="23"/>
                  </a:lnTo>
                  <a:close/>
                  <a:moveTo>
                    <a:pt x="104" y="29"/>
                  </a:moveTo>
                  <a:cubicBezTo>
                    <a:pt x="104" y="29"/>
                    <a:pt x="104" y="29"/>
                    <a:pt x="104" y="29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7"/>
                    <a:pt x="104" y="27"/>
                    <a:pt x="104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9"/>
                    <a:pt x="103" y="29"/>
                    <a:pt x="103" y="29"/>
                  </a:cubicBezTo>
                  <a:lnTo>
                    <a:pt x="104" y="29"/>
                  </a:lnTo>
                  <a:close/>
                  <a:moveTo>
                    <a:pt x="104" y="14"/>
                  </a:moveTo>
                  <a:cubicBezTo>
                    <a:pt x="104" y="14"/>
                    <a:pt x="104" y="14"/>
                    <a:pt x="104" y="14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6" y="11"/>
                    <a:pt x="106" y="11"/>
                    <a:pt x="106" y="11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3" y="11"/>
                    <a:pt x="103" y="11"/>
                    <a:pt x="103" y="11"/>
                  </a:cubicBezTo>
                  <a:cubicBezTo>
                    <a:pt x="103" y="14"/>
                    <a:pt x="103" y="14"/>
                    <a:pt x="103" y="14"/>
                  </a:cubicBezTo>
                  <a:lnTo>
                    <a:pt x="104" y="14"/>
                  </a:lnTo>
                  <a:close/>
                  <a:moveTo>
                    <a:pt x="104" y="20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3" y="17"/>
                    <a:pt x="103" y="17"/>
                    <a:pt x="103" y="17"/>
                  </a:cubicBezTo>
                  <a:cubicBezTo>
                    <a:pt x="103" y="20"/>
                    <a:pt x="103" y="20"/>
                    <a:pt x="103" y="20"/>
                  </a:cubicBezTo>
                  <a:lnTo>
                    <a:pt x="104" y="20"/>
                  </a:lnTo>
                  <a:close/>
                  <a:moveTo>
                    <a:pt x="104" y="17"/>
                  </a:moveTo>
                  <a:cubicBezTo>
                    <a:pt x="104" y="17"/>
                    <a:pt x="104" y="17"/>
                    <a:pt x="104" y="17"/>
                  </a:cubicBezTo>
                  <a:cubicBezTo>
                    <a:pt x="104" y="15"/>
                    <a:pt x="104" y="15"/>
                    <a:pt x="104" y="15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03" y="17"/>
                    <a:pt x="103" y="17"/>
                    <a:pt x="103" y="17"/>
                  </a:cubicBezTo>
                  <a:lnTo>
                    <a:pt x="104" y="17"/>
                  </a:lnTo>
                  <a:close/>
                  <a:moveTo>
                    <a:pt x="103" y="3"/>
                  </a:moveTo>
                  <a:cubicBezTo>
                    <a:pt x="103" y="3"/>
                    <a:pt x="103" y="3"/>
                    <a:pt x="103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3"/>
                    <a:pt x="103" y="3"/>
                    <a:pt x="103" y="3"/>
                  </a:cubicBezTo>
                  <a:cubicBezTo>
                    <a:pt x="103" y="3"/>
                    <a:pt x="103" y="3"/>
                    <a:pt x="103" y="3"/>
                  </a:cubicBezTo>
                  <a:close/>
                  <a:moveTo>
                    <a:pt x="103" y="5"/>
                  </a:moveTo>
                  <a:cubicBezTo>
                    <a:pt x="103" y="5"/>
                    <a:pt x="103" y="5"/>
                    <a:pt x="103" y="5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3" y="3"/>
                    <a:pt x="103" y="3"/>
                    <a:pt x="103" y="3"/>
                  </a:cubicBezTo>
                  <a:lnTo>
                    <a:pt x="103" y="5"/>
                  </a:lnTo>
                  <a:close/>
                  <a:moveTo>
                    <a:pt x="67" y="42"/>
                  </a:moveTo>
                  <a:cubicBezTo>
                    <a:pt x="67" y="42"/>
                    <a:pt x="67" y="42"/>
                    <a:pt x="67" y="42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67" y="41"/>
                    <a:pt x="67" y="41"/>
                    <a:pt x="67" y="41"/>
                  </a:cubicBezTo>
                  <a:lnTo>
                    <a:pt x="67" y="42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71" y="42"/>
                    <a:pt x="71" y="42"/>
                    <a:pt x="71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43"/>
                  </a:lnTo>
                  <a:close/>
                  <a:moveTo>
                    <a:pt x="67" y="43"/>
                  </a:moveTo>
                  <a:cubicBezTo>
                    <a:pt x="67" y="43"/>
                    <a:pt x="67" y="43"/>
                    <a:pt x="67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71" y="43"/>
                    <a:pt x="71" y="43"/>
                    <a:pt x="71" y="43"/>
                  </a:cubicBezTo>
                  <a:cubicBezTo>
                    <a:pt x="67" y="43"/>
                    <a:pt x="67" y="43"/>
                    <a:pt x="67" y="43"/>
                  </a:cubicBezTo>
                  <a:close/>
                  <a:moveTo>
                    <a:pt x="67" y="41"/>
                  </a:moveTo>
                  <a:cubicBezTo>
                    <a:pt x="67" y="41"/>
                    <a:pt x="67" y="41"/>
                    <a:pt x="67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1"/>
                    <a:pt x="67" y="41"/>
                    <a:pt x="67" y="41"/>
                  </a:cubicBezTo>
                  <a:close/>
                  <a:moveTo>
                    <a:pt x="71" y="37"/>
                  </a:moveTo>
                  <a:cubicBezTo>
                    <a:pt x="71" y="37"/>
                    <a:pt x="71" y="37"/>
                    <a:pt x="71" y="37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71" y="37"/>
                    <a:pt x="71" y="37"/>
                    <a:pt x="71" y="37"/>
                  </a:cubicBezTo>
                  <a:close/>
                  <a:moveTo>
                    <a:pt x="67" y="40"/>
                  </a:moveTo>
                  <a:cubicBezTo>
                    <a:pt x="67" y="40"/>
                    <a:pt x="67" y="40"/>
                    <a:pt x="67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67" y="40"/>
                    <a:pt x="67" y="40"/>
                    <a:pt x="67" y="40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0" y="41"/>
                    <a:pt x="60" y="41"/>
                    <a:pt x="60" y="41"/>
                  </a:cubicBezTo>
                  <a:lnTo>
                    <a:pt x="60" y="42"/>
                  </a:ln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67" y="39"/>
                    <a:pt x="67" y="39"/>
                    <a:pt x="67" y="39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1" y="39"/>
                    <a:pt x="71" y="39"/>
                    <a:pt x="71" y="39"/>
                  </a:cubicBezTo>
                  <a:close/>
                  <a:moveTo>
                    <a:pt x="71" y="40"/>
                  </a:moveTo>
                  <a:cubicBezTo>
                    <a:pt x="71" y="40"/>
                    <a:pt x="71" y="40"/>
                    <a:pt x="71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0"/>
                    <a:pt x="71" y="40"/>
                    <a:pt x="71" y="40"/>
                  </a:cubicBez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1" y="41"/>
                    <a:pt x="71" y="41"/>
                    <a:pt x="71" y="41"/>
                  </a:cubicBez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1" y="38"/>
                    <a:pt x="71" y="38"/>
                    <a:pt x="71" y="38"/>
                  </a:cubicBezTo>
                  <a:lnTo>
                    <a:pt x="71" y="39"/>
                  </a:lnTo>
                  <a:close/>
                  <a:moveTo>
                    <a:pt x="67" y="45"/>
                  </a:moveTo>
                  <a:cubicBezTo>
                    <a:pt x="67" y="45"/>
                    <a:pt x="67" y="45"/>
                    <a:pt x="67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67" y="45"/>
                    <a:pt x="67" y="45"/>
                    <a:pt x="67" y="45"/>
                  </a:cubicBezTo>
                  <a:close/>
                  <a:moveTo>
                    <a:pt x="74" y="37"/>
                  </a:moveTo>
                  <a:cubicBezTo>
                    <a:pt x="74" y="37"/>
                    <a:pt x="74" y="37"/>
                    <a:pt x="74" y="37"/>
                  </a:cubicBezTo>
                  <a:cubicBezTo>
                    <a:pt x="71" y="37"/>
                    <a:pt x="71" y="37"/>
                    <a:pt x="71" y="37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4" y="37"/>
                    <a:pt x="74" y="37"/>
                    <a:pt x="74" y="37"/>
                  </a:cubicBezTo>
                  <a:close/>
                  <a:moveTo>
                    <a:pt x="67" y="44"/>
                  </a:moveTo>
                  <a:cubicBezTo>
                    <a:pt x="67" y="44"/>
                    <a:pt x="67" y="44"/>
                    <a:pt x="67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67" y="44"/>
                    <a:pt x="67" y="44"/>
                    <a:pt x="67" y="44"/>
                  </a:cubicBezTo>
                  <a:close/>
                  <a:moveTo>
                    <a:pt x="67" y="39"/>
                  </a:moveTo>
                  <a:cubicBezTo>
                    <a:pt x="67" y="39"/>
                    <a:pt x="67" y="39"/>
                    <a:pt x="67" y="39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71" y="38"/>
                    <a:pt x="71" y="38"/>
                    <a:pt x="71" y="38"/>
                  </a:cubicBezTo>
                  <a:cubicBezTo>
                    <a:pt x="67" y="38"/>
                    <a:pt x="67" y="38"/>
                    <a:pt x="67" y="38"/>
                  </a:cubicBezTo>
                  <a:lnTo>
                    <a:pt x="67" y="39"/>
                  </a:lnTo>
                  <a:close/>
                  <a:moveTo>
                    <a:pt x="60" y="46"/>
                  </a:moveTo>
                  <a:cubicBezTo>
                    <a:pt x="60" y="46"/>
                    <a:pt x="60" y="46"/>
                    <a:pt x="60" y="46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3" y="45"/>
                    <a:pt x="63" y="45"/>
                    <a:pt x="63" y="45"/>
                  </a:cubicBezTo>
                  <a:cubicBezTo>
                    <a:pt x="60" y="45"/>
                    <a:pt x="60" y="45"/>
                    <a:pt x="60" y="45"/>
                  </a:cubicBezTo>
                  <a:lnTo>
                    <a:pt x="60" y="46"/>
                  </a:lnTo>
                  <a:close/>
                  <a:moveTo>
                    <a:pt x="60" y="45"/>
                  </a:moveTo>
                  <a:cubicBezTo>
                    <a:pt x="60" y="45"/>
                    <a:pt x="60" y="45"/>
                    <a:pt x="60" y="45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0" y="44"/>
                    <a:pt x="60" y="44"/>
                    <a:pt x="60" y="44"/>
                  </a:cubicBezTo>
                  <a:lnTo>
                    <a:pt x="60" y="45"/>
                  </a:lnTo>
                  <a:close/>
                  <a:moveTo>
                    <a:pt x="67" y="38"/>
                  </a:moveTo>
                  <a:cubicBezTo>
                    <a:pt x="67" y="38"/>
                    <a:pt x="67" y="38"/>
                    <a:pt x="67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7" y="38"/>
                    <a:pt x="67" y="38"/>
                    <a:pt x="67" y="38"/>
                  </a:cubicBezTo>
                  <a:close/>
                  <a:moveTo>
                    <a:pt x="64" y="39"/>
                  </a:moveTo>
                  <a:cubicBezTo>
                    <a:pt x="64" y="39"/>
                    <a:pt x="64" y="39"/>
                    <a:pt x="64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39"/>
                    <a:pt x="64" y="39"/>
                    <a:pt x="64" y="39"/>
                  </a:cubicBezTo>
                  <a:close/>
                  <a:moveTo>
                    <a:pt x="60" y="42"/>
                  </a:moveTo>
                  <a:cubicBezTo>
                    <a:pt x="60" y="42"/>
                    <a:pt x="60" y="42"/>
                    <a:pt x="60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3" y="42"/>
                    <a:pt x="63" y="42"/>
                    <a:pt x="63" y="42"/>
                  </a:cubicBezTo>
                  <a:cubicBezTo>
                    <a:pt x="60" y="42"/>
                    <a:pt x="60" y="42"/>
                    <a:pt x="60" y="42"/>
                  </a:cubicBezTo>
                  <a:close/>
                  <a:moveTo>
                    <a:pt x="60" y="44"/>
                  </a:moveTo>
                  <a:cubicBezTo>
                    <a:pt x="60" y="44"/>
                    <a:pt x="60" y="44"/>
                    <a:pt x="60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4"/>
                    <a:pt x="60" y="44"/>
                    <a:pt x="60" y="44"/>
                  </a:cubicBezTo>
                  <a:close/>
                  <a:moveTo>
                    <a:pt x="60" y="43"/>
                  </a:moveTo>
                  <a:cubicBezTo>
                    <a:pt x="60" y="43"/>
                    <a:pt x="60" y="43"/>
                    <a:pt x="60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3" y="43"/>
                    <a:pt x="63" y="43"/>
                    <a:pt x="63" y="43"/>
                  </a:cubicBezTo>
                  <a:cubicBezTo>
                    <a:pt x="60" y="43"/>
                    <a:pt x="60" y="43"/>
                    <a:pt x="60" y="43"/>
                  </a:cubicBezTo>
                  <a:close/>
                  <a:moveTo>
                    <a:pt x="64" y="43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3"/>
                    <a:pt x="64" y="43"/>
                    <a:pt x="64" y="43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7" y="45"/>
                    <a:pt x="67" y="45"/>
                    <a:pt x="67" y="45"/>
                  </a:cubicBezTo>
                  <a:cubicBezTo>
                    <a:pt x="64" y="45"/>
                    <a:pt x="64" y="45"/>
                    <a:pt x="64" y="45"/>
                  </a:cubicBezTo>
                  <a:close/>
                  <a:moveTo>
                    <a:pt x="64" y="40"/>
                  </a:moveTo>
                  <a:cubicBezTo>
                    <a:pt x="64" y="40"/>
                    <a:pt x="64" y="40"/>
                    <a:pt x="64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5"/>
                  </a:moveTo>
                  <a:cubicBezTo>
                    <a:pt x="64" y="45"/>
                    <a:pt x="64" y="45"/>
                    <a:pt x="64" y="45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4" y="44"/>
                    <a:pt x="64" y="44"/>
                    <a:pt x="64" y="44"/>
                  </a:cubicBezTo>
                  <a:lnTo>
                    <a:pt x="64" y="45"/>
                  </a:lnTo>
                  <a:close/>
                  <a:moveTo>
                    <a:pt x="64" y="44"/>
                  </a:moveTo>
                  <a:cubicBezTo>
                    <a:pt x="64" y="44"/>
                    <a:pt x="64" y="44"/>
                    <a:pt x="64" y="44"/>
                  </a:cubicBezTo>
                  <a:cubicBezTo>
                    <a:pt x="67" y="44"/>
                    <a:pt x="67" y="44"/>
                    <a:pt x="67" y="44"/>
                  </a:cubicBezTo>
                  <a:cubicBezTo>
                    <a:pt x="67" y="43"/>
                    <a:pt x="67" y="43"/>
                    <a:pt x="67" y="43"/>
                  </a:cubicBezTo>
                  <a:cubicBezTo>
                    <a:pt x="64" y="43"/>
                    <a:pt x="64" y="43"/>
                    <a:pt x="64" y="43"/>
                  </a:cubicBezTo>
                  <a:lnTo>
                    <a:pt x="64" y="44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4" y="40"/>
                    <a:pt x="64" y="40"/>
                    <a:pt x="64" y="40"/>
                  </a:cubicBezTo>
                  <a:lnTo>
                    <a:pt x="64" y="41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2"/>
                  </a:lnTo>
                  <a:close/>
                  <a:moveTo>
                    <a:pt x="64" y="42"/>
                  </a:moveTo>
                  <a:cubicBezTo>
                    <a:pt x="64" y="42"/>
                    <a:pt x="64" y="42"/>
                    <a:pt x="64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 noEditPoints="1"/>
            </p:cNvSpPr>
            <p:nvPr/>
          </p:nvSpPr>
          <p:spPr bwMode="auto">
            <a:xfrm>
              <a:off x="1193" y="4158"/>
              <a:ext cx="482" cy="141"/>
            </a:xfrm>
            <a:custGeom>
              <a:avLst/>
              <a:gdLst>
                <a:gd name="T0" fmla="*/ 0 w 186"/>
                <a:gd name="T1" fmla="*/ 53 h 53"/>
                <a:gd name="T2" fmla="*/ 81 w 186"/>
                <a:gd name="T3" fmla="*/ 11 h 53"/>
                <a:gd name="T4" fmla="*/ 155 w 186"/>
                <a:gd name="T5" fmla="*/ 31 h 53"/>
                <a:gd name="T6" fmla="*/ 76 w 186"/>
                <a:gd name="T7" fmla="*/ 4 h 53"/>
                <a:gd name="T8" fmla="*/ 96 w 186"/>
                <a:gd name="T9" fmla="*/ 49 h 53"/>
                <a:gd name="T10" fmla="*/ 95 w 186"/>
                <a:gd name="T11" fmla="*/ 52 h 53"/>
                <a:gd name="T12" fmla="*/ 154 w 186"/>
                <a:gd name="T13" fmla="*/ 15 h 53"/>
                <a:gd name="T14" fmla="*/ 99 w 186"/>
                <a:gd name="T15" fmla="*/ 17 h 53"/>
                <a:gd name="T16" fmla="*/ 18 w 186"/>
                <a:gd name="T17" fmla="*/ 19 h 53"/>
                <a:gd name="T18" fmla="*/ 15 w 186"/>
                <a:gd name="T19" fmla="*/ 21 h 53"/>
                <a:gd name="T20" fmla="*/ 19 w 186"/>
                <a:gd name="T21" fmla="*/ 20 h 53"/>
                <a:gd name="T22" fmla="*/ 23 w 186"/>
                <a:gd name="T23" fmla="*/ 32 h 53"/>
                <a:gd name="T24" fmla="*/ 25 w 186"/>
                <a:gd name="T25" fmla="*/ 32 h 53"/>
                <a:gd name="T26" fmla="*/ 29 w 186"/>
                <a:gd name="T27" fmla="*/ 17 h 53"/>
                <a:gd name="T28" fmla="*/ 49 w 186"/>
                <a:gd name="T29" fmla="*/ 18 h 53"/>
                <a:gd name="T30" fmla="*/ 59 w 186"/>
                <a:gd name="T31" fmla="*/ 4 h 53"/>
                <a:gd name="T32" fmla="*/ 31 w 186"/>
                <a:gd name="T33" fmla="*/ 2 h 53"/>
                <a:gd name="T34" fmla="*/ 22 w 186"/>
                <a:gd name="T35" fmla="*/ 5 h 53"/>
                <a:gd name="T36" fmla="*/ 67 w 186"/>
                <a:gd name="T37" fmla="*/ 31 h 53"/>
                <a:gd name="T38" fmla="*/ 75 w 186"/>
                <a:gd name="T39" fmla="*/ 31 h 53"/>
                <a:gd name="T40" fmla="*/ 78 w 186"/>
                <a:gd name="T41" fmla="*/ 29 h 53"/>
                <a:gd name="T42" fmla="*/ 83 w 186"/>
                <a:gd name="T43" fmla="*/ 26 h 53"/>
                <a:gd name="T44" fmla="*/ 93 w 186"/>
                <a:gd name="T45" fmla="*/ 19 h 53"/>
                <a:gd name="T46" fmla="*/ 103 w 186"/>
                <a:gd name="T47" fmla="*/ 17 h 53"/>
                <a:gd name="T48" fmla="*/ 107 w 186"/>
                <a:gd name="T49" fmla="*/ 21 h 53"/>
                <a:gd name="T50" fmla="*/ 117 w 186"/>
                <a:gd name="T51" fmla="*/ 21 h 53"/>
                <a:gd name="T52" fmla="*/ 20 w 186"/>
                <a:gd name="T53" fmla="*/ 35 h 53"/>
                <a:gd name="T54" fmla="*/ 28 w 186"/>
                <a:gd name="T55" fmla="*/ 41 h 53"/>
                <a:gd name="T56" fmla="*/ 31 w 186"/>
                <a:gd name="T57" fmla="*/ 41 h 53"/>
                <a:gd name="T58" fmla="*/ 33 w 186"/>
                <a:gd name="T59" fmla="*/ 35 h 53"/>
                <a:gd name="T60" fmla="*/ 36 w 186"/>
                <a:gd name="T61" fmla="*/ 47 h 53"/>
                <a:gd name="T62" fmla="*/ 40 w 186"/>
                <a:gd name="T63" fmla="*/ 47 h 53"/>
                <a:gd name="T64" fmla="*/ 41 w 186"/>
                <a:gd name="T65" fmla="*/ 41 h 53"/>
                <a:gd name="T66" fmla="*/ 43 w 186"/>
                <a:gd name="T67" fmla="*/ 48 h 53"/>
                <a:gd name="T68" fmla="*/ 46 w 186"/>
                <a:gd name="T69" fmla="*/ 48 h 53"/>
                <a:gd name="T70" fmla="*/ 49 w 186"/>
                <a:gd name="T71" fmla="*/ 48 h 53"/>
                <a:gd name="T72" fmla="*/ 52 w 186"/>
                <a:gd name="T73" fmla="*/ 41 h 53"/>
                <a:gd name="T74" fmla="*/ 55 w 186"/>
                <a:gd name="T75" fmla="*/ 48 h 53"/>
                <a:gd name="T76" fmla="*/ 57 w 186"/>
                <a:gd name="T77" fmla="*/ 41 h 53"/>
                <a:gd name="T78" fmla="*/ 61 w 186"/>
                <a:gd name="T79" fmla="*/ 48 h 53"/>
                <a:gd name="T80" fmla="*/ 64 w 186"/>
                <a:gd name="T81" fmla="*/ 41 h 53"/>
                <a:gd name="T82" fmla="*/ 71 w 186"/>
                <a:gd name="T83" fmla="*/ 41 h 53"/>
                <a:gd name="T84" fmla="*/ 77 w 186"/>
                <a:gd name="T85" fmla="*/ 33 h 53"/>
                <a:gd name="T86" fmla="*/ 84 w 186"/>
                <a:gd name="T87" fmla="*/ 48 h 53"/>
                <a:gd name="T88" fmla="*/ 89 w 186"/>
                <a:gd name="T89" fmla="*/ 33 h 53"/>
                <a:gd name="T90" fmla="*/ 99 w 186"/>
                <a:gd name="T91" fmla="*/ 41 h 53"/>
                <a:gd name="T92" fmla="*/ 105 w 186"/>
                <a:gd name="T93" fmla="*/ 34 h 53"/>
                <a:gd name="T94" fmla="*/ 112 w 186"/>
                <a:gd name="T95" fmla="*/ 48 h 53"/>
                <a:gd name="T96" fmla="*/ 114 w 186"/>
                <a:gd name="T97" fmla="*/ 48 h 53"/>
                <a:gd name="T98" fmla="*/ 117 w 186"/>
                <a:gd name="T99" fmla="*/ 34 h 53"/>
                <a:gd name="T100" fmla="*/ 143 w 186"/>
                <a:gd name="T101" fmla="*/ 18 h 53"/>
                <a:gd name="T102" fmla="*/ 141 w 186"/>
                <a:gd name="T103" fmla="*/ 17 h 53"/>
                <a:gd name="T104" fmla="*/ 134 w 186"/>
                <a:gd name="T105" fmla="*/ 33 h 53"/>
                <a:gd name="T106" fmla="*/ 127 w 186"/>
                <a:gd name="T107" fmla="*/ 32 h 53"/>
                <a:gd name="T108" fmla="*/ 123 w 186"/>
                <a:gd name="T109" fmla="*/ 22 h 53"/>
                <a:gd name="T110" fmla="*/ 120 w 186"/>
                <a:gd name="T111" fmla="*/ 18 h 53"/>
                <a:gd name="T112" fmla="*/ 122 w 186"/>
                <a:gd name="T113" fmla="*/ 41 h 53"/>
                <a:gd name="T114" fmla="*/ 125 w 186"/>
                <a:gd name="T115" fmla="*/ 33 h 53"/>
                <a:gd name="T116" fmla="*/ 155 w 186"/>
                <a:gd name="T117" fmla="*/ 49 h 53"/>
                <a:gd name="T118" fmla="*/ 162 w 186"/>
                <a:gd name="T119" fmla="*/ 40 h 53"/>
                <a:gd name="T120" fmla="*/ 162 w 186"/>
                <a:gd name="T121" fmla="*/ 40 h 53"/>
                <a:gd name="T122" fmla="*/ 177 w 186"/>
                <a:gd name="T123" fmla="*/ 49 h 53"/>
                <a:gd name="T124" fmla="*/ 181 w 186"/>
                <a:gd name="T125" fmla="*/ 4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" h="53">
                  <a:moveTo>
                    <a:pt x="3" y="53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3" y="52"/>
                    <a:pt x="3" y="52"/>
                    <a:pt x="3" y="52"/>
                  </a:cubicBezTo>
                  <a:lnTo>
                    <a:pt x="3" y="53"/>
                  </a:lnTo>
                  <a:close/>
                  <a:moveTo>
                    <a:pt x="4" y="50"/>
                  </a:moveTo>
                  <a:cubicBezTo>
                    <a:pt x="4" y="50"/>
                    <a:pt x="4" y="50"/>
                    <a:pt x="4" y="50"/>
                  </a:cubicBezTo>
                  <a:cubicBezTo>
                    <a:pt x="5" y="50"/>
                    <a:pt x="5" y="50"/>
                    <a:pt x="5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3" y="51"/>
                    <a:pt x="3" y="51"/>
                    <a:pt x="3" y="51"/>
                  </a:cubicBezTo>
                  <a:lnTo>
                    <a:pt x="4" y="50"/>
                  </a:lnTo>
                  <a:close/>
                  <a:moveTo>
                    <a:pt x="3" y="5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0"/>
                    <a:pt x="2" y="50"/>
                    <a:pt x="2" y="50"/>
                  </a:cubicBezTo>
                  <a:lnTo>
                    <a:pt x="3" y="50"/>
                  </a:lnTo>
                  <a:close/>
                  <a:moveTo>
                    <a:pt x="5" y="49"/>
                  </a:moveTo>
                  <a:cubicBezTo>
                    <a:pt x="5" y="49"/>
                    <a:pt x="5" y="49"/>
                    <a:pt x="5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6" y="49"/>
                    <a:pt x="5" y="49"/>
                    <a:pt x="5" y="49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49"/>
                  </a:lnTo>
                  <a:close/>
                  <a:moveTo>
                    <a:pt x="10" y="47"/>
                  </a:moveTo>
                  <a:cubicBezTo>
                    <a:pt x="10" y="47"/>
                    <a:pt x="10" y="47"/>
                    <a:pt x="10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47"/>
                    <a:pt x="9" y="47"/>
                    <a:pt x="9" y="47"/>
                  </a:cubicBezTo>
                  <a:lnTo>
                    <a:pt x="10" y="47"/>
                  </a:lnTo>
                  <a:close/>
                  <a:moveTo>
                    <a:pt x="0" y="53"/>
                  </a:moveTo>
                  <a:cubicBezTo>
                    <a:pt x="0" y="53"/>
                    <a:pt x="0" y="53"/>
                    <a:pt x="0" y="53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0" y="53"/>
                    <a:pt x="0" y="53"/>
                    <a:pt x="0" y="53"/>
                  </a:cubicBezTo>
                  <a:close/>
                  <a:moveTo>
                    <a:pt x="5" y="52"/>
                  </a:moveTo>
                  <a:cubicBezTo>
                    <a:pt x="5" y="52"/>
                    <a:pt x="5" y="52"/>
                    <a:pt x="5" y="52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5" y="51"/>
                    <a:pt x="5" y="51"/>
                    <a:pt x="5" y="51"/>
                  </a:cubicBezTo>
                  <a:lnTo>
                    <a:pt x="5" y="52"/>
                  </a:lnTo>
                  <a:close/>
                  <a:moveTo>
                    <a:pt x="76" y="7"/>
                  </a:moveTo>
                  <a:cubicBezTo>
                    <a:pt x="76" y="7"/>
                    <a:pt x="76" y="7"/>
                    <a:pt x="76" y="7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9"/>
                    <a:pt x="78" y="8"/>
                    <a:pt x="77" y="8"/>
                  </a:cubicBezTo>
                  <a:cubicBezTo>
                    <a:pt x="76" y="7"/>
                    <a:pt x="76" y="7"/>
                    <a:pt x="76" y="7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102" y="13"/>
                    <a:pt x="102" y="13"/>
                    <a:pt x="102" y="13"/>
                  </a:cubicBezTo>
                  <a:lnTo>
                    <a:pt x="99" y="13"/>
                  </a:lnTo>
                  <a:close/>
                  <a:moveTo>
                    <a:pt x="10" y="48"/>
                  </a:moveTo>
                  <a:cubicBezTo>
                    <a:pt x="10" y="48"/>
                    <a:pt x="10" y="48"/>
                    <a:pt x="10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48"/>
                    <a:pt x="8" y="48"/>
                    <a:pt x="8" y="48"/>
                  </a:cubicBezTo>
                  <a:lnTo>
                    <a:pt x="10" y="48"/>
                  </a:ln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5" y="11"/>
                    <a:pt x="84" y="11"/>
                  </a:cubicBezTo>
                  <a:cubicBezTo>
                    <a:pt x="83" y="11"/>
                    <a:pt x="81" y="10"/>
                    <a:pt x="81" y="10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1" y="11"/>
                    <a:pt x="82" y="12"/>
                    <a:pt x="83" y="12"/>
                  </a:cubicBezTo>
                  <a:cubicBezTo>
                    <a:pt x="85" y="13"/>
                    <a:pt x="87" y="13"/>
                    <a:pt x="87" y="13"/>
                  </a:cubicBezTo>
                  <a:lnTo>
                    <a:pt x="87" y="12"/>
                  </a:lnTo>
                  <a:close/>
                  <a:moveTo>
                    <a:pt x="92" y="13"/>
                  </a:moveTo>
                  <a:cubicBezTo>
                    <a:pt x="92" y="13"/>
                    <a:pt x="92" y="13"/>
                    <a:pt x="92" y="13"/>
                  </a:cubicBezTo>
                  <a:cubicBezTo>
                    <a:pt x="91" y="12"/>
                    <a:pt x="88" y="12"/>
                    <a:pt x="88" y="12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3" y="13"/>
                    <a:pt x="92" y="13"/>
                  </a:cubicBezTo>
                  <a:close/>
                  <a:moveTo>
                    <a:pt x="11" y="50"/>
                  </a:moveTo>
                  <a:cubicBezTo>
                    <a:pt x="11" y="50"/>
                    <a:pt x="11" y="50"/>
                    <a:pt x="11" y="50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11" y="50"/>
                    <a:pt x="11" y="50"/>
                  </a:cubicBez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6" y="32"/>
                    <a:pt x="155" y="32"/>
                    <a:pt x="155" y="32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31"/>
                    <a:pt x="155" y="31"/>
                    <a:pt x="155" y="31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39"/>
                  </a:cubicBezTo>
                  <a:cubicBezTo>
                    <a:pt x="154" y="37"/>
                    <a:pt x="154" y="32"/>
                    <a:pt x="154" y="32"/>
                  </a:cubicBezTo>
                  <a:cubicBezTo>
                    <a:pt x="154" y="32"/>
                    <a:pt x="151" y="32"/>
                    <a:pt x="148" y="31"/>
                  </a:cubicBezTo>
                  <a:cubicBezTo>
                    <a:pt x="145" y="31"/>
                    <a:pt x="143" y="31"/>
                    <a:pt x="143" y="31"/>
                  </a:cubicBezTo>
                  <a:cubicBezTo>
                    <a:pt x="143" y="31"/>
                    <a:pt x="143" y="38"/>
                    <a:pt x="143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6" y="30"/>
                    <a:pt x="186" y="30"/>
                    <a:pt x="186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70" y="10"/>
                    <a:pt x="167" y="10"/>
                    <a:pt x="165" y="10"/>
                  </a:cubicBezTo>
                  <a:cubicBezTo>
                    <a:pt x="163" y="10"/>
                    <a:pt x="159" y="10"/>
                    <a:pt x="159" y="10"/>
                  </a:cubicBezTo>
                  <a:cubicBezTo>
                    <a:pt x="159" y="10"/>
                    <a:pt x="159" y="10"/>
                    <a:pt x="159" y="10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8" y="13"/>
                    <a:pt x="158" y="13"/>
                    <a:pt x="156" y="14"/>
                  </a:cubicBezTo>
                  <a:cubicBezTo>
                    <a:pt x="154" y="14"/>
                    <a:pt x="154" y="15"/>
                    <a:pt x="154" y="15"/>
                  </a:cubicBezTo>
                  <a:cubicBezTo>
                    <a:pt x="154" y="21"/>
                    <a:pt x="154" y="21"/>
                    <a:pt x="154" y="21"/>
                  </a:cubicBezTo>
                  <a:cubicBezTo>
                    <a:pt x="153" y="22"/>
                    <a:pt x="153" y="22"/>
                    <a:pt x="153" y="22"/>
                  </a:cubicBezTo>
                  <a:cubicBezTo>
                    <a:pt x="153" y="22"/>
                    <a:pt x="153" y="21"/>
                    <a:pt x="153" y="21"/>
                  </a:cubicBezTo>
                  <a:cubicBezTo>
                    <a:pt x="153" y="20"/>
                    <a:pt x="152" y="20"/>
                    <a:pt x="150" y="20"/>
                  </a:cubicBezTo>
                  <a:cubicBezTo>
                    <a:pt x="150" y="19"/>
                    <a:pt x="149" y="19"/>
                    <a:pt x="149" y="19"/>
                  </a:cubicBezTo>
                  <a:cubicBezTo>
                    <a:pt x="148" y="13"/>
                    <a:pt x="148" y="13"/>
                    <a:pt x="148" y="13"/>
                  </a:cubicBezTo>
                  <a:cubicBezTo>
                    <a:pt x="148" y="13"/>
                    <a:pt x="129" y="13"/>
                    <a:pt x="117" y="13"/>
                  </a:cubicBezTo>
                  <a:cubicBezTo>
                    <a:pt x="117" y="13"/>
                    <a:pt x="117" y="13"/>
                    <a:pt x="117" y="13"/>
                  </a:cubicBezTo>
                  <a:cubicBezTo>
                    <a:pt x="117" y="13"/>
                    <a:pt x="89" y="11"/>
                    <a:pt x="85" y="10"/>
                  </a:cubicBezTo>
                  <a:cubicBezTo>
                    <a:pt x="82" y="9"/>
                    <a:pt x="78" y="7"/>
                    <a:pt x="77" y="6"/>
                  </a:cubicBezTo>
                  <a:cubicBezTo>
                    <a:pt x="76" y="4"/>
                    <a:pt x="76" y="4"/>
                    <a:pt x="76" y="4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118" y="33"/>
                    <a:pt x="118" y="33"/>
                    <a:pt x="118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119" y="33"/>
                    <a:pt x="119" y="33"/>
                    <a:pt x="119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109" y="48"/>
                    <a:pt x="109" y="48"/>
                    <a:pt x="109" y="48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123" y="51"/>
                    <a:pt x="123" y="51"/>
                    <a:pt x="123" y="51"/>
                  </a:cubicBezTo>
                  <a:cubicBezTo>
                    <a:pt x="148" y="53"/>
                    <a:pt x="148" y="53"/>
                    <a:pt x="148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6" y="49"/>
                    <a:pt x="186" y="49"/>
                    <a:pt x="186" y="49"/>
                  </a:cubicBezTo>
                  <a:lnTo>
                    <a:pt x="181" y="49"/>
                  </a:lnTo>
                  <a:close/>
                  <a:moveTo>
                    <a:pt x="181" y="32"/>
                  </a:moveTo>
                  <a:cubicBezTo>
                    <a:pt x="181" y="32"/>
                    <a:pt x="181" y="32"/>
                    <a:pt x="181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40"/>
                    <a:pt x="183" y="40"/>
                    <a:pt x="183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32"/>
                  </a:lnTo>
                  <a:close/>
                  <a:moveTo>
                    <a:pt x="160" y="10"/>
                  </a:moveTo>
                  <a:cubicBezTo>
                    <a:pt x="160" y="10"/>
                    <a:pt x="160" y="10"/>
                    <a:pt x="160" y="10"/>
                  </a:cubicBezTo>
                  <a:cubicBezTo>
                    <a:pt x="160" y="10"/>
                    <a:pt x="161" y="10"/>
                    <a:pt x="163" y="10"/>
                  </a:cubicBezTo>
                  <a:cubicBezTo>
                    <a:pt x="165" y="10"/>
                    <a:pt x="170" y="11"/>
                    <a:pt x="170" y="11"/>
                  </a:cubicBezTo>
                  <a:cubicBezTo>
                    <a:pt x="170" y="11"/>
                    <a:pt x="166" y="11"/>
                    <a:pt x="164" y="11"/>
                  </a:cubicBezTo>
                  <a:cubicBezTo>
                    <a:pt x="162" y="11"/>
                    <a:pt x="160" y="10"/>
                    <a:pt x="160" y="10"/>
                  </a:cubicBezTo>
                  <a:cubicBezTo>
                    <a:pt x="160" y="13"/>
                    <a:pt x="160" y="13"/>
                    <a:pt x="160" y="13"/>
                  </a:cubicBezTo>
                  <a:cubicBezTo>
                    <a:pt x="159" y="13"/>
                    <a:pt x="159" y="13"/>
                    <a:pt x="159" y="13"/>
                  </a:cubicBezTo>
                  <a:cubicBezTo>
                    <a:pt x="159" y="10"/>
                    <a:pt x="159" y="10"/>
                    <a:pt x="159" y="10"/>
                  </a:cubicBezTo>
                  <a:lnTo>
                    <a:pt x="160" y="10"/>
                  </a:lnTo>
                  <a:close/>
                  <a:moveTo>
                    <a:pt x="159" y="13"/>
                  </a:moveTo>
                  <a:cubicBezTo>
                    <a:pt x="159" y="13"/>
                    <a:pt x="159" y="13"/>
                    <a:pt x="159" y="13"/>
                  </a:cubicBezTo>
                  <a:cubicBezTo>
                    <a:pt x="164" y="12"/>
                    <a:pt x="170" y="11"/>
                    <a:pt x="170" y="11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2" y="13"/>
                    <a:pt x="159" y="14"/>
                  </a:cubicBezTo>
                  <a:cubicBezTo>
                    <a:pt x="156" y="15"/>
                    <a:pt x="155" y="16"/>
                    <a:pt x="155" y="16"/>
                  </a:cubicBezTo>
                  <a:cubicBezTo>
                    <a:pt x="155" y="29"/>
                    <a:pt x="155" y="29"/>
                    <a:pt x="155" y="29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4"/>
                    <a:pt x="159" y="13"/>
                  </a:cubicBezTo>
                  <a:close/>
                  <a:moveTo>
                    <a:pt x="114" y="20"/>
                  </a:moveTo>
                  <a:cubicBezTo>
                    <a:pt x="114" y="20"/>
                    <a:pt x="114" y="20"/>
                    <a:pt x="114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4" y="21"/>
                  </a:cubicBezTo>
                  <a:lnTo>
                    <a:pt x="114" y="20"/>
                  </a:lnTo>
                  <a:close/>
                  <a:moveTo>
                    <a:pt x="112" y="17"/>
                  </a:moveTo>
                  <a:cubicBezTo>
                    <a:pt x="112" y="17"/>
                    <a:pt x="112" y="17"/>
                    <a:pt x="112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2" y="19"/>
                    <a:pt x="112" y="19"/>
                    <a:pt x="112" y="19"/>
                  </a:cubicBezTo>
                  <a:lnTo>
                    <a:pt x="112" y="17"/>
                  </a:lnTo>
                  <a:close/>
                  <a:moveTo>
                    <a:pt x="111" y="22"/>
                  </a:moveTo>
                  <a:cubicBezTo>
                    <a:pt x="111" y="22"/>
                    <a:pt x="111" y="22"/>
                    <a:pt x="111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2"/>
                  </a:lnTo>
                  <a:close/>
                  <a:moveTo>
                    <a:pt x="109" y="19"/>
                  </a:moveTo>
                  <a:cubicBezTo>
                    <a:pt x="109" y="19"/>
                    <a:pt x="109" y="19"/>
                    <a:pt x="109" y="19"/>
                  </a:cubicBezTo>
                  <a:cubicBezTo>
                    <a:pt x="111" y="19"/>
                    <a:pt x="111" y="19"/>
                    <a:pt x="111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09" y="21"/>
                    <a:pt x="109" y="21"/>
                    <a:pt x="109" y="21"/>
                  </a:cubicBezTo>
                  <a:lnTo>
                    <a:pt x="109" y="19"/>
                  </a:ln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100" y="13"/>
                    <a:pt x="103" y="13"/>
                    <a:pt x="105" y="13"/>
                  </a:cubicBezTo>
                  <a:cubicBezTo>
                    <a:pt x="103" y="13"/>
                    <a:pt x="101" y="13"/>
                    <a:pt x="98" y="13"/>
                  </a:cubicBezTo>
                  <a:close/>
                  <a:moveTo>
                    <a:pt x="99" y="17"/>
                  </a:moveTo>
                  <a:cubicBezTo>
                    <a:pt x="99" y="17"/>
                    <a:pt x="99" y="17"/>
                    <a:pt x="99" y="17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17"/>
                    <a:pt x="97" y="17"/>
                    <a:pt x="97" y="17"/>
                  </a:cubicBezTo>
                  <a:lnTo>
                    <a:pt x="99" y="17"/>
                  </a:lnTo>
                  <a:close/>
                  <a:moveTo>
                    <a:pt x="88" y="12"/>
                  </a:moveTo>
                  <a:cubicBezTo>
                    <a:pt x="88" y="12"/>
                    <a:pt x="88" y="12"/>
                    <a:pt x="88" y="12"/>
                  </a:cubicBezTo>
                  <a:cubicBezTo>
                    <a:pt x="91" y="12"/>
                    <a:pt x="94" y="12"/>
                    <a:pt x="98" y="13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4" y="13"/>
                    <a:pt x="90" y="13"/>
                    <a:pt x="88" y="13"/>
                  </a:cubicBezTo>
                  <a:lnTo>
                    <a:pt x="88" y="12"/>
                  </a:ln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2" y="10"/>
                    <a:pt x="83" y="11"/>
                    <a:pt x="85" y="11"/>
                  </a:cubicBezTo>
                  <a:cubicBezTo>
                    <a:pt x="85" y="11"/>
                    <a:pt x="86" y="12"/>
                    <a:pt x="87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0" y="13"/>
                    <a:pt x="80" y="13"/>
                    <a:pt x="80" y="13"/>
                  </a:cubicBezTo>
                  <a:lnTo>
                    <a:pt x="80" y="9"/>
                  </a:lnTo>
                  <a:close/>
                  <a:moveTo>
                    <a:pt x="86" y="25"/>
                  </a:moveTo>
                  <a:cubicBezTo>
                    <a:pt x="86" y="25"/>
                    <a:pt x="86" y="25"/>
                    <a:pt x="86" y="25"/>
                  </a:cubicBezTo>
                  <a:cubicBezTo>
                    <a:pt x="86" y="27"/>
                    <a:pt x="86" y="27"/>
                    <a:pt x="86" y="27"/>
                  </a:cubicBezTo>
                  <a:cubicBezTo>
                    <a:pt x="85" y="27"/>
                    <a:pt x="85" y="27"/>
                    <a:pt x="85" y="27"/>
                  </a:cubicBezTo>
                  <a:cubicBezTo>
                    <a:pt x="85" y="25"/>
                    <a:pt x="85" y="25"/>
                    <a:pt x="85" y="25"/>
                  </a:cubicBezTo>
                  <a:lnTo>
                    <a:pt x="86" y="25"/>
                  </a:ln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lnTo>
                    <a:pt x="18" y="8"/>
                  </a:lnTo>
                  <a:close/>
                  <a:moveTo>
                    <a:pt x="18" y="20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20"/>
                    <a:pt x="18" y="20"/>
                    <a:pt x="18" y="20"/>
                  </a:cubicBezTo>
                  <a:close/>
                  <a:moveTo>
                    <a:pt x="18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21"/>
                    <a:pt x="16" y="21"/>
                    <a:pt x="16" y="21"/>
                  </a:cubicBezTo>
                  <a:lnTo>
                    <a:pt x="18" y="21"/>
                  </a:lnTo>
                  <a:close/>
                  <a:moveTo>
                    <a:pt x="16" y="21"/>
                  </a:moveTo>
                  <a:cubicBezTo>
                    <a:pt x="16" y="21"/>
                    <a:pt x="16" y="21"/>
                    <a:pt x="16" y="2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lnTo>
                    <a:pt x="16" y="21"/>
                  </a:lnTo>
                  <a:close/>
                  <a:moveTo>
                    <a:pt x="15" y="21"/>
                  </a:moveTo>
                  <a:cubicBezTo>
                    <a:pt x="15" y="21"/>
                    <a:pt x="15" y="21"/>
                    <a:pt x="15" y="21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21"/>
                    <a:pt x="15" y="21"/>
                    <a:pt x="15" y="21"/>
                  </a:cubicBezTo>
                  <a:close/>
                  <a:moveTo>
                    <a:pt x="14" y="12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lnTo>
                    <a:pt x="14" y="12"/>
                  </a:lnTo>
                  <a:close/>
                  <a:moveTo>
                    <a:pt x="19" y="33"/>
                  </a:moveTo>
                  <a:cubicBezTo>
                    <a:pt x="19" y="33"/>
                    <a:pt x="19" y="33"/>
                    <a:pt x="19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9" y="33"/>
                    <a:pt x="19" y="33"/>
                    <a:pt x="19" y="33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2"/>
                    <a:pt x="19" y="3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32"/>
                    <a:pt x="19" y="32"/>
                    <a:pt x="19" y="32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lnTo>
                    <a:pt x="20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1" y="33"/>
                  </a:moveTo>
                  <a:cubicBezTo>
                    <a:pt x="21" y="33"/>
                    <a:pt x="21" y="33"/>
                    <a:pt x="21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1" y="32"/>
                    <a:pt x="21" y="32"/>
                    <a:pt x="21" y="32"/>
                  </a:cubicBezTo>
                  <a:lnTo>
                    <a:pt x="21" y="33"/>
                  </a:lnTo>
                  <a:close/>
                  <a:moveTo>
                    <a:pt x="22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2" y="32"/>
                    <a:pt x="22" y="32"/>
                    <a:pt x="22" y="32"/>
                  </a:cubicBezTo>
                  <a:lnTo>
                    <a:pt x="22" y="33"/>
                  </a:ln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2" y="32"/>
                  </a:moveTo>
                  <a:cubicBezTo>
                    <a:pt x="22" y="32"/>
                    <a:pt x="22" y="32"/>
                    <a:pt x="22" y="32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32"/>
                    <a:pt x="22" y="32"/>
                    <a:pt x="22" y="32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33"/>
                  </a:lnTo>
                  <a:close/>
                  <a:moveTo>
                    <a:pt x="23" y="32"/>
                  </a:moveTo>
                  <a:cubicBezTo>
                    <a:pt x="23" y="32"/>
                    <a:pt x="23" y="32"/>
                    <a:pt x="23" y="32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3" y="32"/>
                    <a:pt x="23" y="32"/>
                    <a:pt x="23" y="32"/>
                  </a:cubicBezTo>
                  <a:close/>
                  <a:moveTo>
                    <a:pt x="25" y="33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25" y="33"/>
                  </a:lnTo>
                  <a:close/>
                  <a:moveTo>
                    <a:pt x="24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32"/>
                    <a:pt x="24" y="32"/>
                    <a:pt x="24" y="32"/>
                  </a:cubicBezTo>
                  <a:close/>
                  <a:moveTo>
                    <a:pt x="25" y="32"/>
                  </a:moveTo>
                  <a:cubicBezTo>
                    <a:pt x="25" y="32"/>
                    <a:pt x="25" y="32"/>
                    <a:pt x="25" y="32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32"/>
                    <a:pt x="25" y="32"/>
                    <a:pt x="25" y="32"/>
                  </a:cubicBezTo>
                  <a:close/>
                  <a:moveTo>
                    <a:pt x="26" y="31"/>
                  </a:moveTo>
                  <a:cubicBezTo>
                    <a:pt x="26" y="31"/>
                    <a:pt x="26" y="31"/>
                    <a:pt x="26" y="31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31"/>
                    <a:pt x="26" y="31"/>
                    <a:pt x="26" y="31"/>
                  </a:cubicBezTo>
                  <a:close/>
                  <a:moveTo>
                    <a:pt x="28" y="31"/>
                  </a:moveTo>
                  <a:cubicBezTo>
                    <a:pt x="28" y="31"/>
                    <a:pt x="28" y="31"/>
                    <a:pt x="28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31"/>
                    <a:pt x="27" y="31"/>
                    <a:pt x="27" y="3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8" y="17"/>
                    <a:pt x="28" y="17"/>
                    <a:pt x="28" y="17"/>
                  </a:cubicBezTo>
                  <a:lnTo>
                    <a:pt x="28" y="31"/>
                  </a:lnTo>
                  <a:close/>
                  <a:moveTo>
                    <a:pt x="30" y="31"/>
                  </a:move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0" y="18"/>
                    <a:pt x="30" y="18"/>
                    <a:pt x="30" y="18"/>
                  </a:cubicBezTo>
                  <a:lnTo>
                    <a:pt x="30" y="31"/>
                  </a:lnTo>
                  <a:close/>
                  <a:moveTo>
                    <a:pt x="37" y="30"/>
                  </a:moveTo>
                  <a:cubicBezTo>
                    <a:pt x="37" y="30"/>
                    <a:pt x="37" y="30"/>
                    <a:pt x="37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7" y="18"/>
                    <a:pt x="37" y="18"/>
                    <a:pt x="37" y="18"/>
                  </a:cubicBezTo>
                  <a:lnTo>
                    <a:pt x="37" y="30"/>
                  </a:lnTo>
                  <a:close/>
                  <a:moveTo>
                    <a:pt x="39" y="31"/>
                  </a:moveTo>
                  <a:cubicBezTo>
                    <a:pt x="39" y="31"/>
                    <a:pt x="39" y="31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9" y="18"/>
                    <a:pt x="39" y="18"/>
                    <a:pt x="39" y="18"/>
                  </a:cubicBezTo>
                  <a:lnTo>
                    <a:pt x="39" y="31"/>
                  </a:lnTo>
                  <a:close/>
                  <a:moveTo>
                    <a:pt x="42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2" y="18"/>
                    <a:pt x="42" y="18"/>
                    <a:pt x="42" y="18"/>
                  </a:cubicBezTo>
                  <a:lnTo>
                    <a:pt x="42" y="31"/>
                  </a:lnTo>
                  <a:close/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8" y="18"/>
                    <a:pt x="48" y="18"/>
                    <a:pt x="48" y="18"/>
                  </a:cubicBezTo>
                  <a:lnTo>
                    <a:pt x="48" y="31"/>
                  </a:lnTo>
                  <a:close/>
                  <a:moveTo>
                    <a:pt x="50" y="31"/>
                  </a:moveTo>
                  <a:cubicBezTo>
                    <a:pt x="50" y="31"/>
                    <a:pt x="50" y="31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9"/>
                    <a:pt x="50" y="19"/>
                    <a:pt x="50" y="19"/>
                  </a:cubicBezTo>
                  <a:lnTo>
                    <a:pt x="50" y="31"/>
                  </a:lnTo>
                  <a:close/>
                  <a:moveTo>
                    <a:pt x="52" y="31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31"/>
                  </a:lnTo>
                  <a:close/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7" y="19"/>
                    <a:pt x="57" y="19"/>
                    <a:pt x="57" y="19"/>
                  </a:cubicBezTo>
                  <a:lnTo>
                    <a:pt x="57" y="31"/>
                  </a:lnTo>
                  <a:close/>
                  <a:moveTo>
                    <a:pt x="59" y="31"/>
                  </a:moveTo>
                  <a:cubicBezTo>
                    <a:pt x="59" y="31"/>
                    <a:pt x="59" y="31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9" y="19"/>
                    <a:pt x="59" y="19"/>
                    <a:pt x="59" y="19"/>
                  </a:cubicBezTo>
                  <a:lnTo>
                    <a:pt x="59" y="31"/>
                  </a:lnTo>
                  <a:close/>
                  <a:moveTo>
                    <a:pt x="63" y="31"/>
                  </a:moveTo>
                  <a:cubicBezTo>
                    <a:pt x="63" y="31"/>
                    <a:pt x="63" y="31"/>
                    <a:pt x="63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3" y="19"/>
                    <a:pt x="63" y="19"/>
                    <a:pt x="63" y="19"/>
                  </a:cubicBezTo>
                  <a:lnTo>
                    <a:pt x="63" y="31"/>
                  </a:lnTo>
                  <a:close/>
                  <a:moveTo>
                    <a:pt x="63" y="18"/>
                  </a:moveTo>
                  <a:cubicBezTo>
                    <a:pt x="63" y="18"/>
                    <a:pt x="63" y="18"/>
                    <a:pt x="63" y="18"/>
                  </a:cubicBezTo>
                  <a:cubicBezTo>
                    <a:pt x="60" y="17"/>
                    <a:pt x="60" y="17"/>
                    <a:pt x="60" y="17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7" y="4"/>
                    <a:pt x="57" y="4"/>
                    <a:pt x="57" y="4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0" y="4"/>
                    <a:pt x="50" y="4"/>
                    <a:pt x="50" y="4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63" y="4"/>
                    <a:pt x="63" y="4"/>
                    <a:pt x="63" y="4"/>
                  </a:cubicBezTo>
                  <a:lnTo>
                    <a:pt x="63" y="18"/>
                  </a:lnTo>
                  <a:close/>
                  <a:moveTo>
                    <a:pt x="65" y="31"/>
                  </a:move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31"/>
                  </a:lnTo>
                  <a:close/>
                  <a:moveTo>
                    <a:pt x="65" y="5"/>
                  </a:moveTo>
                  <a:cubicBezTo>
                    <a:pt x="65" y="5"/>
                    <a:pt x="65" y="5"/>
                    <a:pt x="65" y="5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6" y="4"/>
                    <a:pt x="66" y="4"/>
                    <a:pt x="66" y="4"/>
                  </a:cubicBezTo>
                  <a:lnTo>
                    <a:pt x="65" y="5"/>
                  </a:lnTo>
                  <a:close/>
                  <a:moveTo>
                    <a:pt x="67" y="31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6" y="31"/>
                    <a:pt x="66" y="31"/>
                    <a:pt x="66" y="31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7" y="19"/>
                    <a:pt x="67" y="19"/>
                    <a:pt x="67" y="19"/>
                  </a:cubicBezTo>
                  <a:lnTo>
                    <a:pt x="67" y="31"/>
                  </a:lnTo>
                  <a:close/>
                  <a:moveTo>
                    <a:pt x="71" y="31"/>
                  </a:moveTo>
                  <a:cubicBezTo>
                    <a:pt x="71" y="31"/>
                    <a:pt x="71" y="31"/>
                    <a:pt x="71" y="31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68" y="19"/>
                    <a:pt x="68" y="19"/>
                    <a:pt x="68" y="19"/>
                  </a:cubicBezTo>
                  <a:cubicBezTo>
                    <a:pt x="71" y="19"/>
                    <a:pt x="71" y="19"/>
                    <a:pt x="71" y="19"/>
                  </a:cubicBezTo>
                  <a:lnTo>
                    <a:pt x="71" y="31"/>
                  </a:lnTo>
                  <a:close/>
                  <a:moveTo>
                    <a:pt x="71" y="5"/>
                  </a:moveTo>
                  <a:cubicBezTo>
                    <a:pt x="71" y="5"/>
                    <a:pt x="71" y="5"/>
                    <a:pt x="71" y="5"/>
                  </a:cubicBezTo>
                  <a:cubicBezTo>
                    <a:pt x="71" y="18"/>
                    <a:pt x="71" y="18"/>
                    <a:pt x="71" y="18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7" y="5"/>
                    <a:pt x="67" y="5"/>
                    <a:pt x="67" y="5"/>
                  </a:cubicBezTo>
                  <a:cubicBezTo>
                    <a:pt x="67" y="18"/>
                    <a:pt x="67" y="18"/>
                    <a:pt x="67" y="18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72" y="5"/>
                    <a:pt x="72" y="5"/>
                    <a:pt x="72" y="5"/>
                  </a:cubicBezTo>
                  <a:lnTo>
                    <a:pt x="71" y="5"/>
                  </a:lnTo>
                  <a:close/>
                  <a:moveTo>
                    <a:pt x="73" y="31"/>
                  </a:moveTo>
                  <a:cubicBezTo>
                    <a:pt x="73" y="31"/>
                    <a:pt x="73" y="31"/>
                    <a:pt x="73" y="31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lnTo>
                    <a:pt x="73" y="31"/>
                  </a:lnTo>
                  <a:close/>
                  <a:moveTo>
                    <a:pt x="73" y="5"/>
                  </a:moveTo>
                  <a:cubicBezTo>
                    <a:pt x="73" y="5"/>
                    <a:pt x="73" y="5"/>
                    <a:pt x="73" y="5"/>
                  </a:cubicBezTo>
                  <a:cubicBezTo>
                    <a:pt x="73" y="18"/>
                    <a:pt x="73" y="18"/>
                    <a:pt x="73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4" y="5"/>
                    <a:pt x="74" y="5"/>
                    <a:pt x="74" y="5"/>
                  </a:cubicBezTo>
                  <a:lnTo>
                    <a:pt x="73" y="5"/>
                  </a:lnTo>
                  <a:close/>
                  <a:moveTo>
                    <a:pt x="75" y="31"/>
                  </a:moveTo>
                  <a:cubicBezTo>
                    <a:pt x="75" y="31"/>
                    <a:pt x="75" y="31"/>
                    <a:pt x="75" y="31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18"/>
                    <a:pt x="74" y="18"/>
                    <a:pt x="74" y="18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5"/>
                    <a:pt x="75" y="5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76" y="7"/>
                    <a:pt x="78" y="8"/>
                    <a:pt x="80" y="9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76" y="13"/>
                    <a:pt x="76" y="13"/>
                    <a:pt x="76" y="13"/>
                  </a:cubicBezTo>
                  <a:lnTo>
                    <a:pt x="75" y="31"/>
                  </a:lnTo>
                  <a:close/>
                  <a:moveTo>
                    <a:pt x="77" y="16"/>
                  </a:moveTo>
                  <a:cubicBezTo>
                    <a:pt x="77" y="16"/>
                    <a:pt x="77" y="16"/>
                    <a:pt x="77" y="16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6" y="17"/>
                    <a:pt x="76" y="17"/>
                    <a:pt x="76" y="17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7" y="16"/>
                  </a:lnTo>
                  <a:close/>
                  <a:moveTo>
                    <a:pt x="76" y="25"/>
                  </a:moveTo>
                  <a:cubicBezTo>
                    <a:pt x="76" y="25"/>
                    <a:pt x="76" y="25"/>
                    <a:pt x="76" y="25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6" y="26"/>
                    <a:pt x="76" y="26"/>
                    <a:pt x="76" y="26"/>
                  </a:cubicBezTo>
                  <a:lnTo>
                    <a:pt x="76" y="25"/>
                  </a:lnTo>
                  <a:close/>
                  <a:moveTo>
                    <a:pt x="78" y="30"/>
                  </a:moveTo>
                  <a:cubicBezTo>
                    <a:pt x="78" y="30"/>
                    <a:pt x="78" y="30"/>
                    <a:pt x="78" y="30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7" y="29"/>
                    <a:pt x="77" y="29"/>
                    <a:pt x="77" y="29"/>
                  </a:cubicBezTo>
                  <a:cubicBezTo>
                    <a:pt x="78" y="29"/>
                    <a:pt x="78" y="29"/>
                    <a:pt x="78" y="29"/>
                  </a:cubicBezTo>
                  <a:lnTo>
                    <a:pt x="78" y="30"/>
                  </a:lnTo>
                  <a:close/>
                  <a:moveTo>
                    <a:pt x="79" y="21"/>
                  </a:moveTo>
                  <a:cubicBezTo>
                    <a:pt x="79" y="21"/>
                    <a:pt x="79" y="21"/>
                    <a:pt x="79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79" y="23"/>
                    <a:pt x="79" y="23"/>
                    <a:pt x="79" y="23"/>
                  </a:cubicBezTo>
                  <a:lnTo>
                    <a:pt x="79" y="21"/>
                  </a:lnTo>
                  <a:close/>
                  <a:moveTo>
                    <a:pt x="81" y="31"/>
                  </a:moveTo>
                  <a:cubicBezTo>
                    <a:pt x="81" y="31"/>
                    <a:pt x="81" y="31"/>
                    <a:pt x="81" y="31"/>
                  </a:cubicBezTo>
                  <a:cubicBezTo>
                    <a:pt x="80" y="31"/>
                    <a:pt x="80" y="31"/>
                    <a:pt x="80" y="31"/>
                  </a:cubicBezTo>
                  <a:cubicBezTo>
                    <a:pt x="80" y="29"/>
                    <a:pt x="80" y="29"/>
                    <a:pt x="80" y="29"/>
                  </a:cubicBezTo>
                  <a:cubicBezTo>
                    <a:pt x="81" y="29"/>
                    <a:pt x="81" y="29"/>
                    <a:pt x="81" y="29"/>
                  </a:cubicBezTo>
                  <a:lnTo>
                    <a:pt x="81" y="31"/>
                  </a:lnTo>
                  <a:close/>
                  <a:moveTo>
                    <a:pt x="81" y="18"/>
                  </a:moveTo>
                  <a:cubicBezTo>
                    <a:pt x="81" y="18"/>
                    <a:pt x="81" y="18"/>
                    <a:pt x="81" y="18"/>
                  </a:cubicBezTo>
                  <a:cubicBezTo>
                    <a:pt x="79" y="18"/>
                    <a:pt x="79" y="18"/>
                    <a:pt x="79" y="18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81" y="16"/>
                    <a:pt x="81" y="16"/>
                    <a:pt x="81" y="16"/>
                  </a:cubicBezTo>
                  <a:lnTo>
                    <a:pt x="81" y="18"/>
                  </a:lnTo>
                  <a:close/>
                  <a:moveTo>
                    <a:pt x="83" y="30"/>
                  </a:moveTo>
                  <a:cubicBezTo>
                    <a:pt x="83" y="30"/>
                    <a:pt x="83" y="30"/>
                    <a:pt x="83" y="30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2" y="28"/>
                    <a:pt x="82" y="28"/>
                    <a:pt x="82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3" y="30"/>
                  </a:lnTo>
                  <a:close/>
                  <a:moveTo>
                    <a:pt x="83" y="26"/>
                  </a:moveTo>
                  <a:cubicBezTo>
                    <a:pt x="83" y="26"/>
                    <a:pt x="83" y="26"/>
                    <a:pt x="83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4"/>
                    <a:pt x="81" y="24"/>
                    <a:pt x="81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6"/>
                  </a:lnTo>
                  <a:close/>
                  <a:moveTo>
                    <a:pt x="86" y="31"/>
                  </a:moveTo>
                  <a:cubicBezTo>
                    <a:pt x="86" y="31"/>
                    <a:pt x="86" y="31"/>
                    <a:pt x="86" y="31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86" y="28"/>
                    <a:pt x="86" y="28"/>
                    <a:pt x="86" y="28"/>
                  </a:cubicBezTo>
                  <a:lnTo>
                    <a:pt x="86" y="31"/>
                  </a:lnTo>
                  <a:close/>
                  <a:moveTo>
                    <a:pt x="87" y="19"/>
                  </a:moveTo>
                  <a:cubicBezTo>
                    <a:pt x="87" y="19"/>
                    <a:pt x="87" y="19"/>
                    <a:pt x="87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lnTo>
                    <a:pt x="87" y="19"/>
                  </a:lnTo>
                  <a:close/>
                  <a:moveTo>
                    <a:pt x="87" y="23"/>
                  </a:moveTo>
                  <a:cubicBezTo>
                    <a:pt x="87" y="23"/>
                    <a:pt x="87" y="23"/>
                    <a:pt x="87" y="23"/>
                  </a:cubicBezTo>
                  <a:cubicBezTo>
                    <a:pt x="89" y="23"/>
                    <a:pt x="89" y="23"/>
                    <a:pt x="89" y="23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7" y="25"/>
                    <a:pt x="87" y="25"/>
                    <a:pt x="87" y="25"/>
                  </a:cubicBezTo>
                  <a:lnTo>
                    <a:pt x="87" y="23"/>
                  </a:lnTo>
                  <a:close/>
                  <a:moveTo>
                    <a:pt x="90" y="30"/>
                  </a:moveTo>
                  <a:cubicBezTo>
                    <a:pt x="90" y="30"/>
                    <a:pt x="90" y="30"/>
                    <a:pt x="90" y="30"/>
                  </a:cubicBezTo>
                  <a:cubicBezTo>
                    <a:pt x="88" y="30"/>
                    <a:pt x="88" y="30"/>
                    <a:pt x="88" y="30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0"/>
                  </a:lnTo>
                  <a:close/>
                  <a:moveTo>
                    <a:pt x="91" y="25"/>
                  </a:moveTo>
                  <a:cubicBezTo>
                    <a:pt x="91" y="25"/>
                    <a:pt x="91" y="25"/>
                    <a:pt x="91" y="25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91" y="25"/>
                  </a:lnTo>
                  <a:close/>
                  <a:moveTo>
                    <a:pt x="93" y="19"/>
                  </a:moveTo>
                  <a:cubicBezTo>
                    <a:pt x="93" y="19"/>
                    <a:pt x="93" y="19"/>
                    <a:pt x="93" y="19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8"/>
                    <a:pt x="92" y="18"/>
                    <a:pt x="92" y="18"/>
                  </a:cubicBezTo>
                  <a:cubicBezTo>
                    <a:pt x="93" y="18"/>
                    <a:pt x="93" y="18"/>
                    <a:pt x="93" y="18"/>
                  </a:cubicBezTo>
                  <a:lnTo>
                    <a:pt x="93" y="19"/>
                  </a:lnTo>
                  <a:close/>
                  <a:moveTo>
                    <a:pt x="97" y="31"/>
                  </a:moveTo>
                  <a:cubicBezTo>
                    <a:pt x="97" y="31"/>
                    <a:pt x="97" y="31"/>
                    <a:pt x="97" y="3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5" y="29"/>
                    <a:pt x="95" y="29"/>
                    <a:pt x="95" y="29"/>
                  </a:cubicBezTo>
                  <a:cubicBezTo>
                    <a:pt x="97" y="29"/>
                    <a:pt x="97" y="29"/>
                    <a:pt x="97" y="29"/>
                  </a:cubicBezTo>
                  <a:lnTo>
                    <a:pt x="97" y="31"/>
                  </a:lnTo>
                  <a:close/>
                  <a:moveTo>
                    <a:pt x="99" y="25"/>
                  </a:moveTo>
                  <a:cubicBezTo>
                    <a:pt x="99" y="25"/>
                    <a:pt x="99" y="25"/>
                    <a:pt x="99" y="25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99" y="24"/>
                    <a:pt x="99" y="24"/>
                    <a:pt x="99" y="24"/>
                  </a:cubicBezTo>
                  <a:lnTo>
                    <a:pt x="99" y="25"/>
                  </a:lnTo>
                  <a:close/>
                  <a:moveTo>
                    <a:pt x="100" y="19"/>
                  </a:moveTo>
                  <a:cubicBezTo>
                    <a:pt x="100" y="19"/>
                    <a:pt x="100" y="19"/>
                    <a:pt x="100" y="19"/>
                  </a:cubicBezTo>
                  <a:cubicBezTo>
                    <a:pt x="102" y="19"/>
                    <a:pt x="102" y="19"/>
                    <a:pt x="102" y="19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0" y="21"/>
                    <a:pt x="100" y="21"/>
                    <a:pt x="100" y="21"/>
                  </a:cubicBezTo>
                  <a:lnTo>
                    <a:pt x="100" y="19"/>
                  </a:lnTo>
                  <a:close/>
                  <a:moveTo>
                    <a:pt x="102" y="31"/>
                  </a:moveTo>
                  <a:cubicBezTo>
                    <a:pt x="102" y="31"/>
                    <a:pt x="102" y="31"/>
                    <a:pt x="102" y="31"/>
                  </a:cubicBezTo>
                  <a:cubicBezTo>
                    <a:pt x="100" y="31"/>
                    <a:pt x="100" y="31"/>
                    <a:pt x="100" y="31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2" y="29"/>
                    <a:pt x="102" y="29"/>
                    <a:pt x="102" y="29"/>
                  </a:cubicBezTo>
                  <a:lnTo>
                    <a:pt x="102" y="31"/>
                  </a:lnTo>
                  <a:close/>
                  <a:moveTo>
                    <a:pt x="103" y="17"/>
                  </a:moveTo>
                  <a:cubicBezTo>
                    <a:pt x="103" y="17"/>
                    <a:pt x="103" y="17"/>
                    <a:pt x="103" y="17"/>
                  </a:cubicBezTo>
                  <a:cubicBezTo>
                    <a:pt x="104" y="17"/>
                    <a:pt x="104" y="17"/>
                    <a:pt x="104" y="17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3" y="18"/>
                    <a:pt x="103" y="18"/>
                    <a:pt x="103" y="18"/>
                  </a:cubicBezTo>
                  <a:lnTo>
                    <a:pt x="103" y="17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  <a:cubicBezTo>
                    <a:pt x="103" y="31"/>
                    <a:pt x="103" y="31"/>
                    <a:pt x="103" y="31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31"/>
                  </a:lnTo>
                  <a:close/>
                  <a:moveTo>
                    <a:pt x="104" y="26"/>
                  </a:moveTo>
                  <a:cubicBezTo>
                    <a:pt x="104" y="26"/>
                    <a:pt x="104" y="26"/>
                    <a:pt x="104" y="26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lnTo>
                    <a:pt x="104" y="26"/>
                  </a:lnTo>
                  <a:close/>
                  <a:moveTo>
                    <a:pt x="104" y="18"/>
                  </a:moveTo>
                  <a:cubicBezTo>
                    <a:pt x="104" y="18"/>
                    <a:pt x="104" y="18"/>
                    <a:pt x="104" y="18"/>
                  </a:cubicBezTo>
                  <a:cubicBezTo>
                    <a:pt x="106" y="18"/>
                    <a:pt x="106" y="18"/>
                    <a:pt x="106" y="18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4" y="20"/>
                    <a:pt x="104" y="20"/>
                    <a:pt x="104" y="20"/>
                  </a:cubicBezTo>
                  <a:lnTo>
                    <a:pt x="104" y="18"/>
                  </a:lnTo>
                  <a:close/>
                  <a:moveTo>
                    <a:pt x="107" y="23"/>
                  </a:moveTo>
                  <a:cubicBezTo>
                    <a:pt x="107" y="23"/>
                    <a:pt x="107" y="23"/>
                    <a:pt x="107" y="23"/>
                  </a:cubicBezTo>
                  <a:cubicBezTo>
                    <a:pt x="106" y="23"/>
                    <a:pt x="106" y="23"/>
                    <a:pt x="106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lnTo>
                    <a:pt x="107" y="23"/>
                  </a:lnTo>
                  <a:close/>
                  <a:moveTo>
                    <a:pt x="108" y="21"/>
                  </a:moveTo>
                  <a:cubicBezTo>
                    <a:pt x="108" y="21"/>
                    <a:pt x="108" y="21"/>
                    <a:pt x="108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8" y="20"/>
                    <a:pt x="108" y="20"/>
                    <a:pt x="108" y="20"/>
                  </a:cubicBezTo>
                  <a:lnTo>
                    <a:pt x="108" y="21"/>
                  </a:lnTo>
                  <a:close/>
                  <a:moveTo>
                    <a:pt x="111" y="25"/>
                  </a:moveTo>
                  <a:cubicBezTo>
                    <a:pt x="111" y="25"/>
                    <a:pt x="111" y="25"/>
                    <a:pt x="111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1" y="23"/>
                    <a:pt x="111" y="23"/>
                    <a:pt x="111" y="23"/>
                  </a:cubicBezTo>
                  <a:lnTo>
                    <a:pt x="111" y="25"/>
                  </a:lnTo>
                  <a:close/>
                  <a:moveTo>
                    <a:pt x="112" y="27"/>
                  </a:moveTo>
                  <a:cubicBezTo>
                    <a:pt x="112" y="27"/>
                    <a:pt x="112" y="27"/>
                    <a:pt x="112" y="2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1" y="26"/>
                    <a:pt x="111" y="26"/>
                    <a:pt x="111" y="26"/>
                  </a:cubicBezTo>
                  <a:cubicBezTo>
                    <a:pt x="112" y="26"/>
                    <a:pt x="112" y="26"/>
                    <a:pt x="112" y="26"/>
                  </a:cubicBezTo>
                  <a:lnTo>
                    <a:pt x="112" y="27"/>
                  </a:lnTo>
                  <a:close/>
                  <a:moveTo>
                    <a:pt x="114" y="32"/>
                  </a:moveTo>
                  <a:cubicBezTo>
                    <a:pt x="114" y="32"/>
                    <a:pt x="114" y="32"/>
                    <a:pt x="114" y="32"/>
                  </a:cubicBezTo>
                  <a:cubicBezTo>
                    <a:pt x="112" y="31"/>
                    <a:pt x="112" y="31"/>
                    <a:pt x="112" y="31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0"/>
                    <a:pt x="114" y="30"/>
                    <a:pt x="114" y="30"/>
                  </a:cubicBezTo>
                  <a:lnTo>
                    <a:pt x="114" y="32"/>
                  </a:lnTo>
                  <a:close/>
                  <a:moveTo>
                    <a:pt x="116" y="25"/>
                  </a:moveTo>
                  <a:cubicBezTo>
                    <a:pt x="116" y="25"/>
                    <a:pt x="116" y="25"/>
                    <a:pt x="116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6" y="22"/>
                    <a:pt x="116" y="22"/>
                    <a:pt x="116" y="22"/>
                  </a:cubicBezTo>
                  <a:lnTo>
                    <a:pt x="116" y="25"/>
                  </a:lnTo>
                  <a:close/>
                  <a:moveTo>
                    <a:pt x="116" y="19"/>
                  </a:moveTo>
                  <a:cubicBezTo>
                    <a:pt x="116" y="19"/>
                    <a:pt x="116" y="19"/>
                    <a:pt x="116" y="19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7" y="21"/>
                    <a:pt x="117" y="21"/>
                    <a:pt x="117" y="21"/>
                  </a:cubicBezTo>
                  <a:cubicBezTo>
                    <a:pt x="116" y="21"/>
                    <a:pt x="116" y="21"/>
                    <a:pt x="116" y="21"/>
                  </a:cubicBezTo>
                  <a:lnTo>
                    <a:pt x="116" y="19"/>
                  </a:lnTo>
                  <a:close/>
                  <a:moveTo>
                    <a:pt x="117" y="25"/>
                  </a:move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7" y="24"/>
                    <a:pt x="117" y="24"/>
                    <a:pt x="117" y="24"/>
                  </a:cubicBezTo>
                  <a:lnTo>
                    <a:pt x="117" y="25"/>
                  </a:lnTo>
                  <a:close/>
                  <a:moveTo>
                    <a:pt x="85" y="33"/>
                  </a:moveTo>
                  <a:cubicBezTo>
                    <a:pt x="85" y="33"/>
                    <a:pt x="85" y="33"/>
                    <a:pt x="85" y="33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5" y="41"/>
                    <a:pt x="85" y="41"/>
                    <a:pt x="85" y="41"/>
                  </a:cubicBezTo>
                  <a:lnTo>
                    <a:pt x="85" y="33"/>
                  </a:lnTo>
                  <a:close/>
                  <a:moveTo>
                    <a:pt x="44" y="34"/>
                  </a:move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34"/>
                  </a:lnTo>
                  <a:close/>
                  <a:moveTo>
                    <a:pt x="15" y="47"/>
                  </a:moveTo>
                  <a:cubicBezTo>
                    <a:pt x="15" y="47"/>
                    <a:pt x="15" y="47"/>
                    <a:pt x="15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5"/>
                    <a:pt x="15" y="35"/>
                    <a:pt x="15" y="35"/>
                  </a:cubicBezTo>
                  <a:lnTo>
                    <a:pt x="15" y="47"/>
                  </a:lnTo>
                  <a:close/>
                  <a:moveTo>
                    <a:pt x="20" y="46"/>
                  </a:moveTo>
                  <a:cubicBezTo>
                    <a:pt x="20" y="46"/>
                    <a:pt x="20" y="46"/>
                    <a:pt x="20" y="46"/>
                  </a:cubicBezTo>
                  <a:cubicBezTo>
                    <a:pt x="16" y="47"/>
                    <a:pt x="16" y="47"/>
                    <a:pt x="16" y="47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0" y="35"/>
                    <a:pt x="20" y="35"/>
                    <a:pt x="20" y="35"/>
                  </a:cubicBezTo>
                  <a:lnTo>
                    <a:pt x="20" y="46"/>
                  </a:lnTo>
                  <a:close/>
                  <a:moveTo>
                    <a:pt x="25" y="46"/>
                  </a:moveTo>
                  <a:cubicBezTo>
                    <a:pt x="25" y="46"/>
                    <a:pt x="25" y="46"/>
                    <a:pt x="25" y="46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46"/>
                  </a:lnTo>
                  <a:close/>
                  <a:moveTo>
                    <a:pt x="26" y="46"/>
                  </a:moveTo>
                  <a:cubicBezTo>
                    <a:pt x="26" y="46"/>
                    <a:pt x="26" y="46"/>
                    <a:pt x="26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6" y="42"/>
                    <a:pt x="26" y="42"/>
                    <a:pt x="26" y="42"/>
                  </a:cubicBezTo>
                  <a:lnTo>
                    <a:pt x="26" y="46"/>
                  </a:lnTo>
                  <a:close/>
                  <a:moveTo>
                    <a:pt x="26" y="41"/>
                  </a:moveTo>
                  <a:cubicBezTo>
                    <a:pt x="26" y="41"/>
                    <a:pt x="26" y="41"/>
                    <a:pt x="26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lnTo>
                    <a:pt x="26" y="41"/>
                  </a:lnTo>
                  <a:close/>
                  <a:moveTo>
                    <a:pt x="28" y="47"/>
                  </a:move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lnTo>
                    <a:pt x="28" y="47"/>
                  </a:lnTo>
                  <a:close/>
                  <a:moveTo>
                    <a:pt x="28" y="41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lnTo>
                    <a:pt x="28" y="41"/>
                  </a:lnTo>
                  <a:close/>
                  <a:moveTo>
                    <a:pt x="29" y="47"/>
                  </a:moveTo>
                  <a:cubicBezTo>
                    <a:pt x="29" y="47"/>
                    <a:pt x="29" y="47"/>
                    <a:pt x="29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lnTo>
                    <a:pt x="29" y="47"/>
                  </a:lnTo>
                  <a:close/>
                  <a:moveTo>
                    <a:pt x="29" y="41"/>
                  </a:moveTo>
                  <a:cubicBezTo>
                    <a:pt x="29" y="41"/>
                    <a:pt x="29" y="41"/>
                    <a:pt x="29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29" y="41"/>
                  </a:lnTo>
                  <a:close/>
                  <a:moveTo>
                    <a:pt x="30" y="47"/>
                  </a:moveTo>
                  <a:cubicBezTo>
                    <a:pt x="30" y="47"/>
                    <a:pt x="30" y="47"/>
                    <a:pt x="30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30" y="41"/>
                    <a:pt x="30" y="41"/>
                    <a:pt x="30" y="41"/>
                  </a:cubicBezTo>
                  <a:lnTo>
                    <a:pt x="30" y="47"/>
                  </a:lnTo>
                  <a:close/>
                  <a:moveTo>
                    <a:pt x="30" y="41"/>
                  </a:moveTo>
                  <a:cubicBezTo>
                    <a:pt x="30" y="41"/>
                    <a:pt x="30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30" y="36"/>
                    <a:pt x="30" y="36"/>
                    <a:pt x="30" y="36"/>
                  </a:cubicBezTo>
                  <a:lnTo>
                    <a:pt x="30" y="41"/>
                  </a:lnTo>
                  <a:close/>
                  <a:moveTo>
                    <a:pt x="32" y="47"/>
                  </a:move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2" y="41"/>
                    <a:pt x="32" y="41"/>
                  </a:cubicBezTo>
                  <a:lnTo>
                    <a:pt x="32" y="47"/>
                  </a:lnTo>
                  <a:close/>
                  <a:moveTo>
                    <a:pt x="32" y="41"/>
                  </a:move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2" y="35"/>
                    <a:pt x="32" y="35"/>
                    <a:pt x="32" y="35"/>
                  </a:cubicBezTo>
                  <a:lnTo>
                    <a:pt x="32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3" y="47"/>
                  </a:moveTo>
                  <a:cubicBezTo>
                    <a:pt x="33" y="47"/>
                    <a:pt x="33" y="47"/>
                    <a:pt x="33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lnTo>
                    <a:pt x="33" y="47"/>
                  </a:lnTo>
                  <a:close/>
                  <a:moveTo>
                    <a:pt x="33" y="41"/>
                  </a:moveTo>
                  <a:cubicBezTo>
                    <a:pt x="33" y="41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33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4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lnTo>
                    <a:pt x="34" y="47"/>
                  </a:lnTo>
                  <a:close/>
                  <a:moveTo>
                    <a:pt x="34" y="41"/>
                  </a:moveTo>
                  <a:cubicBezTo>
                    <a:pt x="34" y="41"/>
                    <a:pt x="34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5"/>
                    <a:pt x="34" y="35"/>
                    <a:pt x="34" y="35"/>
                  </a:cubicBezTo>
                  <a:lnTo>
                    <a:pt x="34" y="41"/>
                  </a:lnTo>
                  <a:close/>
                  <a:moveTo>
                    <a:pt x="36" y="47"/>
                  </a:move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lnTo>
                    <a:pt x="36" y="47"/>
                  </a:ln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lnTo>
                    <a:pt x="36" y="41"/>
                  </a:lnTo>
                  <a:close/>
                  <a:moveTo>
                    <a:pt x="37" y="47"/>
                  </a:moveTo>
                  <a:cubicBezTo>
                    <a:pt x="37" y="47"/>
                    <a:pt x="37" y="47"/>
                    <a:pt x="37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lnTo>
                    <a:pt x="37" y="47"/>
                  </a:lnTo>
                  <a:close/>
                  <a:moveTo>
                    <a:pt x="37" y="41"/>
                  </a:moveTo>
                  <a:cubicBezTo>
                    <a:pt x="37" y="41"/>
                    <a:pt x="37" y="41"/>
                    <a:pt x="37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lnTo>
                    <a:pt x="37" y="41"/>
                  </a:lnTo>
                  <a:close/>
                  <a:moveTo>
                    <a:pt x="38" y="47"/>
                  </a:moveTo>
                  <a:cubicBezTo>
                    <a:pt x="38" y="47"/>
                    <a:pt x="38" y="47"/>
                    <a:pt x="38" y="47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1"/>
                    <a:pt x="38" y="41"/>
                    <a:pt x="38" y="41"/>
                  </a:cubicBezTo>
                  <a:lnTo>
                    <a:pt x="38" y="47"/>
                  </a:lnTo>
                  <a:close/>
                  <a:moveTo>
                    <a:pt x="38" y="41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8" y="35"/>
                    <a:pt x="38" y="35"/>
                    <a:pt x="38" y="35"/>
                  </a:cubicBezTo>
                  <a:lnTo>
                    <a:pt x="38" y="41"/>
                  </a:ln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9" y="47"/>
                    <a:pt x="39" y="47"/>
                    <a:pt x="39" y="47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lnTo>
                    <a:pt x="40" y="47"/>
                  </a:lnTo>
                  <a:close/>
                  <a:moveTo>
                    <a:pt x="40" y="41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40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0" y="47"/>
                    <a:pt x="40" y="47"/>
                    <a:pt x="40" y="47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1" y="47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lnTo>
                    <a:pt x="41" y="47"/>
                  </a:lnTo>
                  <a:close/>
                  <a:moveTo>
                    <a:pt x="41" y="41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lnTo>
                    <a:pt x="41" y="41"/>
                  </a:lnTo>
                  <a:close/>
                  <a:moveTo>
                    <a:pt x="42" y="47"/>
                  </a:moveTo>
                  <a:cubicBezTo>
                    <a:pt x="42" y="47"/>
                    <a:pt x="42" y="47"/>
                    <a:pt x="42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2" y="41"/>
                    <a:pt x="42" y="41"/>
                    <a:pt x="42" y="41"/>
                  </a:cubicBezTo>
                  <a:lnTo>
                    <a:pt x="42" y="47"/>
                  </a:lnTo>
                  <a:close/>
                  <a:moveTo>
                    <a:pt x="42" y="41"/>
                  </a:moveTo>
                  <a:cubicBezTo>
                    <a:pt x="42" y="41"/>
                    <a:pt x="42" y="41"/>
                    <a:pt x="42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2" y="34"/>
                    <a:pt x="42" y="34"/>
                    <a:pt x="42" y="34"/>
                  </a:cubicBezTo>
                  <a:lnTo>
                    <a:pt x="42" y="41"/>
                  </a:lnTo>
                  <a:close/>
                  <a:moveTo>
                    <a:pt x="43" y="48"/>
                  </a:moveTo>
                  <a:cubicBezTo>
                    <a:pt x="43" y="48"/>
                    <a:pt x="43" y="48"/>
                    <a:pt x="43" y="48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3" y="41"/>
                  </a:cubicBezTo>
                  <a:lnTo>
                    <a:pt x="43" y="48"/>
                  </a:lnTo>
                  <a:close/>
                  <a:moveTo>
                    <a:pt x="43" y="41"/>
                  </a:moveTo>
                  <a:cubicBezTo>
                    <a:pt x="43" y="41"/>
                    <a:pt x="43" y="41"/>
                    <a:pt x="43" y="41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3" y="34"/>
                    <a:pt x="43" y="34"/>
                    <a:pt x="43" y="34"/>
                  </a:cubicBezTo>
                  <a:lnTo>
                    <a:pt x="43" y="41"/>
                  </a:lnTo>
                  <a:close/>
                  <a:moveTo>
                    <a:pt x="44" y="48"/>
                  </a:moveTo>
                  <a:cubicBezTo>
                    <a:pt x="44" y="48"/>
                    <a:pt x="44" y="48"/>
                    <a:pt x="44" y="48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4" y="41"/>
                    <a:pt x="44" y="41"/>
                    <a:pt x="44" y="41"/>
                  </a:cubicBezTo>
                  <a:lnTo>
                    <a:pt x="44" y="48"/>
                  </a:lnTo>
                  <a:close/>
                  <a:moveTo>
                    <a:pt x="44" y="41"/>
                  </a:moveTo>
                  <a:cubicBezTo>
                    <a:pt x="44" y="41"/>
                    <a:pt x="44" y="41"/>
                    <a:pt x="44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4" y="34"/>
                    <a:pt x="44" y="34"/>
                    <a:pt x="44" y="34"/>
                  </a:cubicBezTo>
                  <a:lnTo>
                    <a:pt x="44" y="41"/>
                  </a:lnTo>
                  <a:close/>
                  <a:moveTo>
                    <a:pt x="45" y="48"/>
                  </a:moveTo>
                  <a:cubicBezTo>
                    <a:pt x="45" y="48"/>
                    <a:pt x="45" y="48"/>
                    <a:pt x="45" y="48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lnTo>
                    <a:pt x="45" y="48"/>
                  </a:ln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5" y="34"/>
                    <a:pt x="45" y="34"/>
                    <a:pt x="45" y="34"/>
                  </a:cubicBezTo>
                  <a:lnTo>
                    <a:pt x="45" y="41"/>
                  </a:lnTo>
                  <a:close/>
                  <a:moveTo>
                    <a:pt x="46" y="48"/>
                  </a:moveTo>
                  <a:cubicBezTo>
                    <a:pt x="46" y="48"/>
                    <a:pt x="46" y="48"/>
                    <a:pt x="46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6" y="41"/>
                    <a:pt x="46" y="41"/>
                    <a:pt x="46" y="41"/>
                  </a:cubicBezTo>
                  <a:lnTo>
                    <a:pt x="46" y="48"/>
                  </a:lnTo>
                  <a:close/>
                  <a:moveTo>
                    <a:pt x="46" y="41"/>
                  </a:moveTo>
                  <a:cubicBezTo>
                    <a:pt x="46" y="41"/>
                    <a:pt x="46" y="41"/>
                    <a:pt x="46" y="41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6" y="34"/>
                    <a:pt x="46" y="34"/>
                    <a:pt x="46" y="34"/>
                  </a:cubicBezTo>
                  <a:lnTo>
                    <a:pt x="46" y="41"/>
                  </a:lnTo>
                  <a:close/>
                  <a:moveTo>
                    <a:pt x="47" y="48"/>
                  </a:moveTo>
                  <a:cubicBezTo>
                    <a:pt x="47" y="48"/>
                    <a:pt x="47" y="48"/>
                    <a:pt x="47" y="48"/>
                  </a:cubicBezTo>
                  <a:cubicBezTo>
                    <a:pt x="46" y="48"/>
                    <a:pt x="46" y="48"/>
                    <a:pt x="46" y="4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1"/>
                    <a:pt x="47" y="41"/>
                    <a:pt x="47" y="41"/>
                  </a:cubicBezTo>
                  <a:lnTo>
                    <a:pt x="47" y="48"/>
                  </a:lnTo>
                  <a:close/>
                  <a:moveTo>
                    <a:pt x="47" y="41"/>
                  </a:move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lnTo>
                    <a:pt x="47" y="41"/>
                  </a:lnTo>
                  <a:close/>
                  <a:moveTo>
                    <a:pt x="48" y="48"/>
                  </a:move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1"/>
                    <a:pt x="48" y="41"/>
                    <a:pt x="48" y="41"/>
                  </a:cubicBezTo>
                  <a:lnTo>
                    <a:pt x="48" y="48"/>
                  </a:lnTo>
                  <a:close/>
                  <a:moveTo>
                    <a:pt x="48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8" y="34"/>
                    <a:pt x="48" y="34"/>
                    <a:pt x="48" y="34"/>
                  </a:cubicBezTo>
                  <a:lnTo>
                    <a:pt x="48" y="41"/>
                  </a:lnTo>
                  <a:close/>
                  <a:moveTo>
                    <a:pt x="49" y="48"/>
                  </a:moveTo>
                  <a:cubicBezTo>
                    <a:pt x="49" y="48"/>
                    <a:pt x="49" y="48"/>
                    <a:pt x="49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lnTo>
                    <a:pt x="49" y="48"/>
                  </a:lnTo>
                  <a:close/>
                  <a:moveTo>
                    <a:pt x="49" y="41"/>
                  </a:moveTo>
                  <a:cubicBezTo>
                    <a:pt x="49" y="41"/>
                    <a:pt x="49" y="41"/>
                    <a:pt x="49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lnTo>
                    <a:pt x="49" y="41"/>
                  </a:lnTo>
                  <a:close/>
                  <a:moveTo>
                    <a:pt x="50" y="48"/>
                  </a:move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1"/>
                    <a:pt x="50" y="41"/>
                    <a:pt x="50" y="41"/>
                  </a:cubicBezTo>
                  <a:lnTo>
                    <a:pt x="50" y="48"/>
                  </a:lnTo>
                  <a:close/>
                  <a:moveTo>
                    <a:pt x="50" y="41"/>
                  </a:moveTo>
                  <a:cubicBezTo>
                    <a:pt x="50" y="41"/>
                    <a:pt x="50" y="41"/>
                    <a:pt x="50" y="41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lnTo>
                    <a:pt x="50" y="41"/>
                  </a:lnTo>
                  <a:close/>
                  <a:moveTo>
                    <a:pt x="52" y="48"/>
                  </a:moveTo>
                  <a:cubicBezTo>
                    <a:pt x="52" y="48"/>
                    <a:pt x="52" y="48"/>
                    <a:pt x="52" y="48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2" y="41"/>
                    <a:pt x="52" y="41"/>
                    <a:pt x="52" y="41"/>
                  </a:cubicBezTo>
                  <a:lnTo>
                    <a:pt x="52" y="48"/>
                  </a:lnTo>
                  <a:close/>
                  <a:moveTo>
                    <a:pt x="52" y="41"/>
                  </a:moveTo>
                  <a:cubicBezTo>
                    <a:pt x="52" y="41"/>
                    <a:pt x="52" y="41"/>
                    <a:pt x="52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4"/>
                    <a:pt x="52" y="34"/>
                    <a:pt x="52" y="34"/>
                  </a:cubicBezTo>
                  <a:lnTo>
                    <a:pt x="52" y="41"/>
                  </a:lnTo>
                  <a:close/>
                  <a:moveTo>
                    <a:pt x="53" y="48"/>
                  </a:moveTo>
                  <a:cubicBezTo>
                    <a:pt x="53" y="48"/>
                    <a:pt x="53" y="48"/>
                    <a:pt x="53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3" y="41"/>
                    <a:pt x="53" y="41"/>
                    <a:pt x="53" y="41"/>
                  </a:cubicBezTo>
                  <a:lnTo>
                    <a:pt x="53" y="48"/>
                  </a:lnTo>
                  <a:close/>
                  <a:moveTo>
                    <a:pt x="53" y="41"/>
                  </a:moveTo>
                  <a:cubicBezTo>
                    <a:pt x="53" y="41"/>
                    <a:pt x="53" y="41"/>
                    <a:pt x="53" y="41"/>
                  </a:cubicBezTo>
                  <a:cubicBezTo>
                    <a:pt x="52" y="41"/>
                    <a:pt x="52" y="41"/>
                    <a:pt x="52" y="41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3" y="34"/>
                    <a:pt x="53" y="34"/>
                    <a:pt x="53" y="34"/>
                  </a:cubicBezTo>
                  <a:lnTo>
                    <a:pt x="53" y="41"/>
                  </a:lnTo>
                  <a:close/>
                  <a:moveTo>
                    <a:pt x="54" y="48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4" y="41"/>
                    <a:pt x="54" y="41"/>
                    <a:pt x="54" y="41"/>
                  </a:cubicBezTo>
                  <a:lnTo>
                    <a:pt x="54" y="48"/>
                  </a:lnTo>
                  <a:close/>
                  <a:moveTo>
                    <a:pt x="54" y="41"/>
                  </a:moveTo>
                  <a:cubicBezTo>
                    <a:pt x="54" y="41"/>
                    <a:pt x="54" y="41"/>
                    <a:pt x="54" y="41"/>
                  </a:cubicBezTo>
                  <a:cubicBezTo>
                    <a:pt x="53" y="41"/>
                    <a:pt x="53" y="41"/>
                    <a:pt x="53" y="41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4" y="33"/>
                    <a:pt x="54" y="33"/>
                    <a:pt x="54" y="33"/>
                  </a:cubicBezTo>
                  <a:lnTo>
                    <a:pt x="54" y="41"/>
                  </a:lnTo>
                  <a:close/>
                  <a:moveTo>
                    <a:pt x="55" y="48"/>
                  </a:move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5" y="41"/>
                    <a:pt x="55" y="41"/>
                    <a:pt x="55" y="41"/>
                  </a:cubicBezTo>
                  <a:lnTo>
                    <a:pt x="55" y="48"/>
                  </a:lnTo>
                  <a:close/>
                  <a:moveTo>
                    <a:pt x="55" y="41"/>
                  </a:moveTo>
                  <a:cubicBezTo>
                    <a:pt x="55" y="41"/>
                    <a:pt x="55" y="41"/>
                    <a:pt x="55" y="41"/>
                  </a:cubicBezTo>
                  <a:cubicBezTo>
                    <a:pt x="54" y="41"/>
                    <a:pt x="54" y="41"/>
                    <a:pt x="54" y="41"/>
                  </a:cubicBezTo>
                  <a:cubicBezTo>
                    <a:pt x="54" y="33"/>
                    <a:pt x="54" y="33"/>
                    <a:pt x="54" y="33"/>
                  </a:cubicBezTo>
                  <a:cubicBezTo>
                    <a:pt x="55" y="33"/>
                    <a:pt x="55" y="33"/>
                    <a:pt x="55" y="33"/>
                  </a:cubicBezTo>
                  <a:lnTo>
                    <a:pt x="55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7" y="48"/>
                  </a:moveTo>
                  <a:cubicBezTo>
                    <a:pt x="57" y="48"/>
                    <a:pt x="57" y="48"/>
                    <a:pt x="57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lnTo>
                    <a:pt x="57" y="48"/>
                  </a:lnTo>
                  <a:close/>
                  <a:moveTo>
                    <a:pt x="57" y="41"/>
                  </a:move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3"/>
                    <a:pt x="57" y="33"/>
                    <a:pt x="57" y="33"/>
                  </a:cubicBezTo>
                  <a:lnTo>
                    <a:pt x="57" y="41"/>
                  </a:lnTo>
                  <a:close/>
                  <a:moveTo>
                    <a:pt x="58" y="48"/>
                  </a:moveTo>
                  <a:cubicBezTo>
                    <a:pt x="58" y="48"/>
                    <a:pt x="58" y="48"/>
                    <a:pt x="58" y="4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lnTo>
                    <a:pt x="58" y="48"/>
                  </a:lnTo>
                  <a:close/>
                  <a:moveTo>
                    <a:pt x="58" y="41"/>
                  </a:move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lnTo>
                    <a:pt x="58" y="41"/>
                  </a:lnTo>
                  <a:close/>
                  <a:moveTo>
                    <a:pt x="59" y="48"/>
                  </a:move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lnTo>
                    <a:pt x="59" y="48"/>
                  </a:ln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lnTo>
                    <a:pt x="59" y="41"/>
                  </a:lnTo>
                  <a:close/>
                  <a:moveTo>
                    <a:pt x="61" y="48"/>
                  </a:moveTo>
                  <a:cubicBezTo>
                    <a:pt x="61" y="48"/>
                    <a:pt x="61" y="48"/>
                    <a:pt x="61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1" y="41"/>
                    <a:pt x="61" y="41"/>
                    <a:pt x="61" y="41"/>
                  </a:cubicBezTo>
                  <a:lnTo>
                    <a:pt x="61" y="48"/>
                  </a:ln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1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3"/>
                    <a:pt x="61" y="33"/>
                    <a:pt x="61" y="33"/>
                  </a:cubicBezTo>
                  <a:lnTo>
                    <a:pt x="61" y="41"/>
                  </a:lnTo>
                  <a:close/>
                  <a:moveTo>
                    <a:pt x="64" y="48"/>
                  </a:moveTo>
                  <a:cubicBezTo>
                    <a:pt x="64" y="48"/>
                    <a:pt x="64" y="48"/>
                    <a:pt x="64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4" y="41"/>
                    <a:pt x="64" y="41"/>
                    <a:pt x="64" y="41"/>
                  </a:cubicBezTo>
                  <a:lnTo>
                    <a:pt x="64" y="48"/>
                  </a:lnTo>
                  <a:close/>
                  <a:moveTo>
                    <a:pt x="64" y="41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4" y="33"/>
                    <a:pt x="64" y="33"/>
                    <a:pt x="64" y="33"/>
                  </a:cubicBezTo>
                  <a:lnTo>
                    <a:pt x="64" y="41"/>
                  </a:lnTo>
                  <a:close/>
                  <a:moveTo>
                    <a:pt x="66" y="48"/>
                  </a:moveTo>
                  <a:cubicBezTo>
                    <a:pt x="66" y="48"/>
                    <a:pt x="66" y="48"/>
                    <a:pt x="66" y="48"/>
                  </a:cubicBezTo>
                  <a:cubicBezTo>
                    <a:pt x="64" y="48"/>
                    <a:pt x="64" y="48"/>
                    <a:pt x="64" y="48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6" y="41"/>
                    <a:pt x="66" y="41"/>
                    <a:pt x="66" y="41"/>
                  </a:cubicBezTo>
                  <a:lnTo>
                    <a:pt x="66" y="48"/>
                  </a:lnTo>
                  <a:close/>
                  <a:moveTo>
                    <a:pt x="66" y="41"/>
                  </a:moveTo>
                  <a:cubicBezTo>
                    <a:pt x="66" y="41"/>
                    <a:pt x="66" y="41"/>
                    <a:pt x="66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6" y="33"/>
                    <a:pt x="66" y="33"/>
                    <a:pt x="66" y="33"/>
                  </a:cubicBezTo>
                  <a:lnTo>
                    <a:pt x="66" y="41"/>
                  </a:lnTo>
                  <a:close/>
                  <a:moveTo>
                    <a:pt x="68" y="48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8" y="41"/>
                    <a:pt x="68" y="41"/>
                    <a:pt x="68" y="41"/>
                  </a:cubicBezTo>
                  <a:lnTo>
                    <a:pt x="68" y="48"/>
                  </a:lnTo>
                  <a:close/>
                  <a:moveTo>
                    <a:pt x="68" y="41"/>
                  </a:moveTo>
                  <a:cubicBezTo>
                    <a:pt x="68" y="41"/>
                    <a:pt x="68" y="41"/>
                    <a:pt x="68" y="41"/>
                  </a:cubicBezTo>
                  <a:cubicBezTo>
                    <a:pt x="66" y="41"/>
                    <a:pt x="66" y="41"/>
                    <a:pt x="66" y="41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8" y="33"/>
                    <a:pt x="68" y="33"/>
                    <a:pt x="68" y="33"/>
                  </a:cubicBezTo>
                  <a:lnTo>
                    <a:pt x="68" y="41"/>
                  </a:lnTo>
                  <a:close/>
                  <a:moveTo>
                    <a:pt x="71" y="48"/>
                  </a:moveTo>
                  <a:cubicBezTo>
                    <a:pt x="71" y="48"/>
                    <a:pt x="71" y="48"/>
                    <a:pt x="71" y="48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71" y="41"/>
                    <a:pt x="71" y="41"/>
                    <a:pt x="71" y="41"/>
                  </a:cubicBezTo>
                  <a:lnTo>
                    <a:pt x="71" y="48"/>
                  </a:lnTo>
                  <a:close/>
                  <a:moveTo>
                    <a:pt x="71" y="41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71" y="33"/>
                    <a:pt x="71" y="33"/>
                    <a:pt x="71" y="33"/>
                  </a:cubicBezTo>
                  <a:lnTo>
                    <a:pt x="71" y="41"/>
                  </a:lnTo>
                  <a:close/>
                  <a:moveTo>
                    <a:pt x="73" y="48"/>
                  </a:moveTo>
                  <a:cubicBezTo>
                    <a:pt x="73" y="48"/>
                    <a:pt x="73" y="48"/>
                    <a:pt x="73" y="48"/>
                  </a:cubicBezTo>
                  <a:cubicBezTo>
                    <a:pt x="71" y="48"/>
                    <a:pt x="71" y="48"/>
                    <a:pt x="71" y="48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3" y="41"/>
                    <a:pt x="73" y="41"/>
                    <a:pt x="73" y="41"/>
                  </a:cubicBezTo>
                  <a:lnTo>
                    <a:pt x="73" y="48"/>
                  </a:lnTo>
                  <a:close/>
                  <a:moveTo>
                    <a:pt x="73" y="41"/>
                  </a:moveTo>
                  <a:cubicBezTo>
                    <a:pt x="73" y="41"/>
                    <a:pt x="73" y="41"/>
                    <a:pt x="73" y="41"/>
                  </a:cubicBezTo>
                  <a:cubicBezTo>
                    <a:pt x="71" y="41"/>
                    <a:pt x="71" y="41"/>
                    <a:pt x="71" y="4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3" y="33"/>
                    <a:pt x="73" y="33"/>
                    <a:pt x="73" y="33"/>
                  </a:cubicBezTo>
                  <a:lnTo>
                    <a:pt x="73" y="41"/>
                  </a:lnTo>
                  <a:close/>
                  <a:moveTo>
                    <a:pt x="75" y="48"/>
                  </a:moveTo>
                  <a:cubicBezTo>
                    <a:pt x="75" y="48"/>
                    <a:pt x="75" y="48"/>
                    <a:pt x="75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5" y="41"/>
                    <a:pt x="75" y="41"/>
                    <a:pt x="75" y="41"/>
                  </a:cubicBezTo>
                  <a:lnTo>
                    <a:pt x="75" y="48"/>
                  </a:lnTo>
                  <a:close/>
                  <a:moveTo>
                    <a:pt x="75" y="41"/>
                  </a:moveTo>
                  <a:cubicBezTo>
                    <a:pt x="75" y="41"/>
                    <a:pt x="75" y="41"/>
                    <a:pt x="75" y="4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5" y="33"/>
                    <a:pt x="75" y="33"/>
                    <a:pt x="75" y="33"/>
                  </a:cubicBezTo>
                  <a:lnTo>
                    <a:pt x="75" y="41"/>
                  </a:lnTo>
                  <a:close/>
                  <a:moveTo>
                    <a:pt x="77" y="48"/>
                  </a:moveTo>
                  <a:cubicBezTo>
                    <a:pt x="77" y="48"/>
                    <a:pt x="77" y="48"/>
                    <a:pt x="77" y="4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7" y="41"/>
                    <a:pt x="77" y="41"/>
                    <a:pt x="77" y="41"/>
                  </a:cubicBezTo>
                  <a:lnTo>
                    <a:pt x="77" y="48"/>
                  </a:lnTo>
                  <a:close/>
                  <a:moveTo>
                    <a:pt x="77" y="41"/>
                  </a:moveTo>
                  <a:cubicBezTo>
                    <a:pt x="77" y="41"/>
                    <a:pt x="77" y="41"/>
                    <a:pt x="77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33"/>
                    <a:pt x="76" y="33"/>
                    <a:pt x="76" y="33"/>
                  </a:cubicBezTo>
                  <a:cubicBezTo>
                    <a:pt x="77" y="33"/>
                    <a:pt x="77" y="33"/>
                    <a:pt x="77" y="33"/>
                  </a:cubicBezTo>
                  <a:lnTo>
                    <a:pt x="77" y="41"/>
                  </a:lnTo>
                  <a:close/>
                  <a:moveTo>
                    <a:pt x="80" y="48"/>
                  </a:moveTo>
                  <a:cubicBezTo>
                    <a:pt x="80" y="48"/>
                    <a:pt x="80" y="48"/>
                    <a:pt x="80" y="48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0" y="41"/>
                    <a:pt x="80" y="41"/>
                    <a:pt x="80" y="41"/>
                  </a:cubicBezTo>
                  <a:lnTo>
                    <a:pt x="80" y="48"/>
                  </a:lnTo>
                  <a:close/>
                  <a:moveTo>
                    <a:pt x="80" y="41"/>
                  </a:moveTo>
                  <a:cubicBezTo>
                    <a:pt x="80" y="41"/>
                    <a:pt x="80" y="41"/>
                    <a:pt x="80" y="4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8" y="33"/>
                    <a:pt x="78" y="33"/>
                    <a:pt x="78" y="33"/>
                  </a:cubicBezTo>
                  <a:cubicBezTo>
                    <a:pt x="80" y="33"/>
                    <a:pt x="80" y="33"/>
                    <a:pt x="80" y="33"/>
                  </a:cubicBezTo>
                  <a:lnTo>
                    <a:pt x="80" y="41"/>
                  </a:lnTo>
                  <a:close/>
                  <a:moveTo>
                    <a:pt x="82" y="48"/>
                  </a:moveTo>
                  <a:cubicBezTo>
                    <a:pt x="82" y="48"/>
                    <a:pt x="82" y="48"/>
                    <a:pt x="82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2" y="41"/>
                    <a:pt x="82" y="41"/>
                    <a:pt x="82" y="41"/>
                  </a:cubicBezTo>
                  <a:lnTo>
                    <a:pt x="82" y="48"/>
                  </a:lnTo>
                  <a:close/>
                  <a:moveTo>
                    <a:pt x="82" y="41"/>
                  </a:moveTo>
                  <a:cubicBezTo>
                    <a:pt x="82" y="41"/>
                    <a:pt x="82" y="41"/>
                    <a:pt x="82" y="41"/>
                  </a:cubicBezTo>
                  <a:cubicBezTo>
                    <a:pt x="80" y="41"/>
                    <a:pt x="80" y="41"/>
                    <a:pt x="80" y="41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2" y="33"/>
                    <a:pt x="82" y="33"/>
                    <a:pt x="82" y="33"/>
                  </a:cubicBezTo>
                  <a:lnTo>
                    <a:pt x="82" y="41"/>
                  </a:lnTo>
                  <a:close/>
                  <a:moveTo>
                    <a:pt x="84" y="48"/>
                  </a:moveTo>
                  <a:cubicBezTo>
                    <a:pt x="84" y="48"/>
                    <a:pt x="84" y="48"/>
                    <a:pt x="84" y="48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4" y="41"/>
                    <a:pt x="84" y="41"/>
                    <a:pt x="84" y="41"/>
                  </a:cubicBezTo>
                  <a:lnTo>
                    <a:pt x="84" y="48"/>
                  </a:lnTo>
                  <a:close/>
                  <a:moveTo>
                    <a:pt x="84" y="41"/>
                  </a:moveTo>
                  <a:cubicBezTo>
                    <a:pt x="84" y="41"/>
                    <a:pt x="84" y="41"/>
                    <a:pt x="84" y="41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2" y="33"/>
                    <a:pt x="82" y="33"/>
                    <a:pt x="82" y="33"/>
                  </a:cubicBezTo>
                  <a:cubicBezTo>
                    <a:pt x="84" y="33"/>
                    <a:pt x="84" y="33"/>
                    <a:pt x="84" y="33"/>
                  </a:cubicBezTo>
                  <a:lnTo>
                    <a:pt x="84" y="41"/>
                  </a:lnTo>
                  <a:close/>
                  <a:moveTo>
                    <a:pt x="94" y="48"/>
                  </a:moveTo>
                  <a:cubicBezTo>
                    <a:pt x="94" y="48"/>
                    <a:pt x="94" y="48"/>
                    <a:pt x="94" y="48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85" y="41"/>
                    <a:pt x="85" y="41"/>
                    <a:pt x="85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92" y="48"/>
                    <a:pt x="92" y="48"/>
                    <a:pt x="92" y="48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4" y="41"/>
                    <a:pt x="94" y="41"/>
                    <a:pt x="94" y="41"/>
                  </a:cubicBezTo>
                  <a:lnTo>
                    <a:pt x="94" y="48"/>
                  </a:lnTo>
                  <a:close/>
                  <a:moveTo>
                    <a:pt x="90" y="48"/>
                  </a:moveTo>
                  <a:cubicBezTo>
                    <a:pt x="90" y="48"/>
                    <a:pt x="90" y="48"/>
                    <a:pt x="90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8"/>
                    <a:pt x="91" y="48"/>
                    <a:pt x="91" y="48"/>
                  </a:cubicBezTo>
                  <a:lnTo>
                    <a:pt x="90" y="48"/>
                  </a:lnTo>
                  <a:close/>
                  <a:moveTo>
                    <a:pt x="94" y="41"/>
                  </a:moveTo>
                  <a:cubicBezTo>
                    <a:pt x="94" y="41"/>
                    <a:pt x="94" y="41"/>
                    <a:pt x="94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34"/>
                    <a:pt x="92" y="34"/>
                    <a:pt x="92" y="34"/>
                  </a:cubicBezTo>
                  <a:cubicBezTo>
                    <a:pt x="89" y="33"/>
                    <a:pt x="89" y="33"/>
                    <a:pt x="89" y="33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94" y="33"/>
                    <a:pt x="94" y="33"/>
                    <a:pt x="94" y="33"/>
                  </a:cubicBezTo>
                  <a:lnTo>
                    <a:pt x="94" y="41"/>
                  </a:lnTo>
                  <a:close/>
                  <a:moveTo>
                    <a:pt x="96" y="48"/>
                  </a:moveTo>
                  <a:cubicBezTo>
                    <a:pt x="96" y="48"/>
                    <a:pt x="96" y="48"/>
                    <a:pt x="96" y="48"/>
                  </a:cubicBezTo>
                  <a:cubicBezTo>
                    <a:pt x="94" y="48"/>
                    <a:pt x="94" y="48"/>
                    <a:pt x="94" y="48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48"/>
                  </a:lnTo>
                  <a:close/>
                  <a:moveTo>
                    <a:pt x="96" y="41"/>
                  </a:moveTo>
                  <a:cubicBezTo>
                    <a:pt x="96" y="41"/>
                    <a:pt x="96" y="41"/>
                    <a:pt x="96" y="41"/>
                  </a:cubicBezTo>
                  <a:cubicBezTo>
                    <a:pt x="94" y="41"/>
                    <a:pt x="94" y="41"/>
                    <a:pt x="94" y="41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6" y="33"/>
                    <a:pt x="96" y="33"/>
                    <a:pt x="96" y="33"/>
                  </a:cubicBezTo>
                  <a:lnTo>
                    <a:pt x="96" y="41"/>
                  </a:lnTo>
                  <a:close/>
                  <a:moveTo>
                    <a:pt x="96" y="33"/>
                  </a:moveTo>
                  <a:cubicBezTo>
                    <a:pt x="96" y="33"/>
                    <a:pt x="96" y="33"/>
                    <a:pt x="96" y="33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6" y="41"/>
                    <a:pt x="96" y="41"/>
                    <a:pt x="96" y="41"/>
                  </a:cubicBezTo>
                  <a:lnTo>
                    <a:pt x="96" y="33"/>
                  </a:lnTo>
                  <a:close/>
                  <a:moveTo>
                    <a:pt x="101" y="48"/>
                  </a:moveTo>
                  <a:cubicBezTo>
                    <a:pt x="101" y="48"/>
                    <a:pt x="101" y="48"/>
                    <a:pt x="101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8" y="41"/>
                    <a:pt x="98" y="41"/>
                    <a:pt x="98" y="41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9" y="48"/>
                    <a:pt x="99" y="48"/>
                    <a:pt x="99" y="48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101" y="41"/>
                    <a:pt x="101" y="41"/>
                    <a:pt x="101" y="41"/>
                  </a:cubicBezTo>
                  <a:lnTo>
                    <a:pt x="101" y="48"/>
                  </a:lnTo>
                  <a:close/>
                  <a:moveTo>
                    <a:pt x="101" y="41"/>
                  </a:moveTo>
                  <a:cubicBezTo>
                    <a:pt x="101" y="41"/>
                    <a:pt x="101" y="41"/>
                    <a:pt x="101" y="41"/>
                  </a:cubicBezTo>
                  <a:cubicBezTo>
                    <a:pt x="99" y="41"/>
                    <a:pt x="99" y="41"/>
                    <a:pt x="99" y="41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1" y="34"/>
                    <a:pt x="101" y="34"/>
                    <a:pt x="101" y="34"/>
                  </a:cubicBezTo>
                  <a:lnTo>
                    <a:pt x="101" y="41"/>
                  </a:lnTo>
                  <a:close/>
                  <a:moveTo>
                    <a:pt x="103" y="48"/>
                  </a:moveTo>
                  <a:cubicBezTo>
                    <a:pt x="103" y="48"/>
                    <a:pt x="103" y="48"/>
                    <a:pt x="103" y="48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3" y="41"/>
                    <a:pt x="103" y="41"/>
                    <a:pt x="103" y="41"/>
                  </a:cubicBezTo>
                  <a:lnTo>
                    <a:pt x="103" y="48"/>
                  </a:lnTo>
                  <a:close/>
                  <a:moveTo>
                    <a:pt x="103" y="41"/>
                  </a:moveTo>
                  <a:cubicBezTo>
                    <a:pt x="103" y="41"/>
                    <a:pt x="103" y="41"/>
                    <a:pt x="103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3" y="34"/>
                    <a:pt x="103" y="34"/>
                    <a:pt x="103" y="34"/>
                  </a:cubicBezTo>
                  <a:lnTo>
                    <a:pt x="103" y="41"/>
                  </a:lnTo>
                  <a:close/>
                  <a:moveTo>
                    <a:pt x="105" y="48"/>
                  </a:moveTo>
                  <a:cubicBezTo>
                    <a:pt x="105" y="48"/>
                    <a:pt x="105" y="48"/>
                    <a:pt x="105" y="48"/>
                  </a:cubicBezTo>
                  <a:cubicBezTo>
                    <a:pt x="103" y="48"/>
                    <a:pt x="103" y="48"/>
                    <a:pt x="103" y="48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5" y="41"/>
                    <a:pt x="105" y="41"/>
                    <a:pt x="105" y="41"/>
                  </a:cubicBezTo>
                  <a:lnTo>
                    <a:pt x="105" y="48"/>
                  </a:lnTo>
                  <a:close/>
                  <a:moveTo>
                    <a:pt x="105" y="41"/>
                  </a:moveTo>
                  <a:cubicBezTo>
                    <a:pt x="105" y="41"/>
                    <a:pt x="105" y="41"/>
                    <a:pt x="105" y="41"/>
                  </a:cubicBezTo>
                  <a:cubicBezTo>
                    <a:pt x="103" y="41"/>
                    <a:pt x="103" y="41"/>
                    <a:pt x="103" y="41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5" y="34"/>
                    <a:pt x="105" y="34"/>
                    <a:pt x="105" y="34"/>
                  </a:cubicBezTo>
                  <a:lnTo>
                    <a:pt x="105" y="41"/>
                  </a:lnTo>
                  <a:close/>
                  <a:moveTo>
                    <a:pt x="107" y="48"/>
                  </a:moveTo>
                  <a:cubicBezTo>
                    <a:pt x="107" y="48"/>
                    <a:pt x="107" y="48"/>
                    <a:pt x="107" y="48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7" y="41"/>
                    <a:pt x="107" y="41"/>
                    <a:pt x="107" y="41"/>
                  </a:cubicBezTo>
                  <a:lnTo>
                    <a:pt x="107" y="48"/>
                  </a:lnTo>
                  <a:close/>
                  <a:moveTo>
                    <a:pt x="107" y="41"/>
                  </a:moveTo>
                  <a:cubicBezTo>
                    <a:pt x="107" y="41"/>
                    <a:pt x="107" y="41"/>
                    <a:pt x="107" y="41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7" y="34"/>
                    <a:pt x="107" y="34"/>
                    <a:pt x="107" y="34"/>
                  </a:cubicBezTo>
                  <a:lnTo>
                    <a:pt x="107" y="41"/>
                  </a:lnTo>
                  <a:close/>
                  <a:moveTo>
                    <a:pt x="109" y="48"/>
                  </a:moveTo>
                  <a:cubicBezTo>
                    <a:pt x="109" y="48"/>
                    <a:pt x="109" y="48"/>
                    <a:pt x="109" y="48"/>
                  </a:cubicBezTo>
                  <a:cubicBezTo>
                    <a:pt x="107" y="48"/>
                    <a:pt x="107" y="48"/>
                    <a:pt x="107" y="48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9" y="41"/>
                    <a:pt x="109" y="41"/>
                    <a:pt x="109" y="41"/>
                  </a:cubicBezTo>
                  <a:lnTo>
                    <a:pt x="109" y="48"/>
                  </a:lnTo>
                  <a:close/>
                  <a:moveTo>
                    <a:pt x="10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7" y="41"/>
                    <a:pt x="107" y="41"/>
                    <a:pt x="107" y="41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9" y="34"/>
                    <a:pt x="109" y="34"/>
                    <a:pt x="109" y="34"/>
                  </a:cubicBezTo>
                  <a:lnTo>
                    <a:pt x="109" y="41"/>
                  </a:ln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2" y="48"/>
                    <a:pt x="112" y="48"/>
                    <a:pt x="112" y="48"/>
                  </a:cubicBezTo>
                  <a:close/>
                  <a:moveTo>
                    <a:pt x="112" y="48"/>
                  </a:moveTo>
                  <a:cubicBezTo>
                    <a:pt x="112" y="48"/>
                    <a:pt x="112" y="48"/>
                    <a:pt x="112" y="48"/>
                  </a:cubicBezTo>
                  <a:cubicBezTo>
                    <a:pt x="110" y="48"/>
                    <a:pt x="110" y="48"/>
                    <a:pt x="110" y="48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2" y="41"/>
                    <a:pt x="112" y="41"/>
                    <a:pt x="112" y="41"/>
                  </a:cubicBezTo>
                  <a:lnTo>
                    <a:pt x="112" y="48"/>
                  </a:lnTo>
                  <a:close/>
                  <a:moveTo>
                    <a:pt x="112" y="41"/>
                  </a:moveTo>
                  <a:cubicBezTo>
                    <a:pt x="112" y="41"/>
                    <a:pt x="112" y="41"/>
                    <a:pt x="112" y="41"/>
                  </a:cubicBezTo>
                  <a:cubicBezTo>
                    <a:pt x="110" y="41"/>
                    <a:pt x="110" y="41"/>
                    <a:pt x="110" y="41"/>
                  </a:cubicBezTo>
                  <a:cubicBezTo>
                    <a:pt x="110" y="34"/>
                    <a:pt x="110" y="34"/>
                    <a:pt x="110" y="34"/>
                  </a:cubicBezTo>
                  <a:cubicBezTo>
                    <a:pt x="112" y="34"/>
                    <a:pt x="112" y="34"/>
                    <a:pt x="112" y="34"/>
                  </a:cubicBezTo>
                  <a:lnTo>
                    <a:pt x="112" y="41"/>
                  </a:ln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4" y="48"/>
                    <a:pt x="114" y="48"/>
                    <a:pt x="114" y="48"/>
                  </a:cubicBezTo>
                  <a:close/>
                  <a:moveTo>
                    <a:pt x="114" y="48"/>
                  </a:moveTo>
                  <a:cubicBezTo>
                    <a:pt x="114" y="48"/>
                    <a:pt x="114" y="48"/>
                    <a:pt x="114" y="48"/>
                  </a:cubicBezTo>
                  <a:cubicBezTo>
                    <a:pt x="112" y="48"/>
                    <a:pt x="112" y="48"/>
                    <a:pt x="112" y="48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4" y="41"/>
                    <a:pt x="114" y="41"/>
                    <a:pt x="114" y="41"/>
                  </a:cubicBezTo>
                  <a:lnTo>
                    <a:pt x="114" y="48"/>
                  </a:lnTo>
                  <a:close/>
                  <a:moveTo>
                    <a:pt x="114" y="41"/>
                  </a:moveTo>
                  <a:cubicBezTo>
                    <a:pt x="114" y="41"/>
                    <a:pt x="114" y="41"/>
                    <a:pt x="114" y="41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4" y="34"/>
                    <a:pt x="114" y="34"/>
                    <a:pt x="114" y="34"/>
                  </a:cubicBezTo>
                  <a:lnTo>
                    <a:pt x="114" y="41"/>
                  </a:ln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6" y="48"/>
                    <a:pt x="116" y="48"/>
                    <a:pt x="116" y="48"/>
                  </a:cubicBezTo>
                  <a:close/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4" y="48"/>
                    <a:pt x="114" y="48"/>
                    <a:pt x="114" y="48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6" y="41"/>
                    <a:pt x="116" y="41"/>
                    <a:pt x="116" y="41"/>
                  </a:cubicBezTo>
                  <a:lnTo>
                    <a:pt x="116" y="48"/>
                  </a:lnTo>
                  <a:close/>
                  <a:moveTo>
                    <a:pt x="116" y="41"/>
                  </a:moveTo>
                  <a:cubicBezTo>
                    <a:pt x="116" y="41"/>
                    <a:pt x="116" y="41"/>
                    <a:pt x="116" y="41"/>
                  </a:cubicBezTo>
                  <a:cubicBezTo>
                    <a:pt x="114" y="41"/>
                    <a:pt x="114" y="41"/>
                    <a:pt x="114" y="41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6" y="34"/>
                    <a:pt x="116" y="34"/>
                    <a:pt x="116" y="34"/>
                  </a:cubicBezTo>
                  <a:lnTo>
                    <a:pt x="116" y="41"/>
                  </a:ln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7" y="48"/>
                    <a:pt x="117" y="48"/>
                    <a:pt x="117" y="48"/>
                  </a:cubicBezTo>
                  <a:close/>
                  <a:moveTo>
                    <a:pt x="117" y="48"/>
                  </a:moveTo>
                  <a:cubicBezTo>
                    <a:pt x="117" y="48"/>
                    <a:pt x="117" y="48"/>
                    <a:pt x="117" y="48"/>
                  </a:cubicBezTo>
                  <a:cubicBezTo>
                    <a:pt x="116" y="48"/>
                    <a:pt x="116" y="48"/>
                    <a:pt x="116" y="48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7" y="41"/>
                    <a:pt x="117" y="41"/>
                    <a:pt x="117" y="41"/>
                  </a:cubicBezTo>
                  <a:lnTo>
                    <a:pt x="117" y="48"/>
                  </a:lnTo>
                  <a:close/>
                  <a:moveTo>
                    <a:pt x="117" y="34"/>
                  </a:moveTo>
                  <a:cubicBezTo>
                    <a:pt x="117" y="34"/>
                    <a:pt x="117" y="34"/>
                    <a:pt x="117" y="34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16" y="34"/>
                    <a:pt x="116" y="34"/>
                    <a:pt x="116" y="34"/>
                  </a:cubicBezTo>
                  <a:cubicBezTo>
                    <a:pt x="117" y="34"/>
                    <a:pt x="117" y="34"/>
                    <a:pt x="117" y="34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9" y="48"/>
                    <a:pt x="119" y="48"/>
                    <a:pt x="119" y="48"/>
                  </a:cubicBezTo>
                  <a:close/>
                  <a:moveTo>
                    <a:pt x="119" y="48"/>
                  </a:moveTo>
                  <a:cubicBezTo>
                    <a:pt x="119" y="48"/>
                    <a:pt x="119" y="48"/>
                    <a:pt x="119" y="48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9" y="41"/>
                    <a:pt x="119" y="41"/>
                    <a:pt x="119" y="41"/>
                  </a:cubicBezTo>
                  <a:lnTo>
                    <a:pt x="119" y="48"/>
                  </a:lnTo>
                  <a:close/>
                  <a:moveTo>
                    <a:pt x="119" y="41"/>
                  </a:moveTo>
                  <a:cubicBezTo>
                    <a:pt x="119" y="41"/>
                    <a:pt x="119" y="41"/>
                    <a:pt x="119" y="41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17" y="34"/>
                    <a:pt x="117" y="34"/>
                    <a:pt x="117" y="34"/>
                  </a:cubicBezTo>
                  <a:cubicBezTo>
                    <a:pt x="119" y="34"/>
                    <a:pt x="119" y="34"/>
                    <a:pt x="119" y="34"/>
                  </a:cubicBezTo>
                  <a:cubicBezTo>
                    <a:pt x="119" y="34"/>
                    <a:pt x="119" y="34"/>
                    <a:pt x="119" y="34"/>
                  </a:cubicBezTo>
                  <a:lnTo>
                    <a:pt x="119" y="41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20" y="48"/>
                    <a:pt x="120" y="48"/>
                    <a:pt x="120" y="48"/>
                  </a:cubicBez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1"/>
                    <a:pt x="119" y="41"/>
                    <a:pt x="119" y="41"/>
                  </a:cubicBezTo>
                  <a:cubicBezTo>
                    <a:pt x="120" y="41"/>
                    <a:pt x="120" y="41"/>
                    <a:pt x="120" y="41"/>
                  </a:cubicBezTo>
                  <a:lnTo>
                    <a:pt x="120" y="48"/>
                  </a:lnTo>
                  <a:close/>
                  <a:moveTo>
                    <a:pt x="143" y="18"/>
                  </a:moveTo>
                  <a:cubicBezTo>
                    <a:pt x="143" y="18"/>
                    <a:pt x="143" y="18"/>
                    <a:pt x="143" y="18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5" y="19"/>
                    <a:pt x="146" y="19"/>
                    <a:pt x="146" y="19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47" y="19"/>
                    <a:pt x="147" y="19"/>
                    <a:pt x="147" y="19"/>
                  </a:cubicBezTo>
                  <a:cubicBezTo>
                    <a:pt x="152" y="20"/>
                    <a:pt x="153" y="21"/>
                    <a:pt x="153" y="21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3" y="21"/>
                    <a:pt x="153" y="21"/>
                    <a:pt x="153" y="21"/>
                  </a:cubicBezTo>
                  <a:cubicBezTo>
                    <a:pt x="153" y="21"/>
                    <a:pt x="150" y="20"/>
                    <a:pt x="146" y="20"/>
                  </a:cubicBezTo>
                  <a:cubicBezTo>
                    <a:pt x="143" y="20"/>
                    <a:pt x="140" y="21"/>
                    <a:pt x="140" y="21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39" y="29"/>
                    <a:pt x="139" y="29"/>
                    <a:pt x="139" y="29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lnTo>
                    <a:pt x="143" y="18"/>
                  </a:lnTo>
                  <a:close/>
                  <a:moveTo>
                    <a:pt x="142" y="31"/>
                  </a:moveTo>
                  <a:cubicBezTo>
                    <a:pt x="142" y="31"/>
                    <a:pt x="142" y="31"/>
                    <a:pt x="142" y="31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2" y="31"/>
                  </a:lnTo>
                  <a:close/>
                  <a:moveTo>
                    <a:pt x="141" y="20"/>
                  </a:moveTo>
                  <a:cubicBezTo>
                    <a:pt x="141" y="20"/>
                    <a:pt x="141" y="20"/>
                    <a:pt x="141" y="20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20"/>
                    <a:pt x="141" y="20"/>
                    <a:pt x="141" y="20"/>
                  </a:cubicBezTo>
                  <a:close/>
                  <a:moveTo>
                    <a:pt x="140" y="15"/>
                  </a:moveTo>
                  <a:cubicBezTo>
                    <a:pt x="140" y="15"/>
                    <a:pt x="140" y="15"/>
                    <a:pt x="140" y="15"/>
                  </a:cubicBezTo>
                  <a:cubicBezTo>
                    <a:pt x="141" y="15"/>
                    <a:pt x="141" y="15"/>
                    <a:pt x="141" y="15"/>
                  </a:cubicBezTo>
                  <a:cubicBezTo>
                    <a:pt x="141" y="17"/>
                    <a:pt x="141" y="17"/>
                    <a:pt x="141" y="17"/>
                  </a:cubicBezTo>
                  <a:cubicBezTo>
                    <a:pt x="140" y="17"/>
                    <a:pt x="140" y="17"/>
                    <a:pt x="140" y="17"/>
                  </a:cubicBezTo>
                  <a:lnTo>
                    <a:pt x="140" y="15"/>
                  </a:lnTo>
                  <a:close/>
                  <a:moveTo>
                    <a:pt x="129" y="21"/>
                  </a:moveTo>
                  <a:cubicBezTo>
                    <a:pt x="129" y="21"/>
                    <a:pt x="129" y="21"/>
                    <a:pt x="129" y="21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31" y="20"/>
                    <a:pt x="131" y="20"/>
                    <a:pt x="131" y="20"/>
                  </a:cubicBezTo>
                  <a:cubicBezTo>
                    <a:pt x="132" y="19"/>
                    <a:pt x="133" y="19"/>
                    <a:pt x="134" y="19"/>
                  </a:cubicBezTo>
                  <a:cubicBezTo>
                    <a:pt x="134" y="17"/>
                    <a:pt x="134" y="17"/>
                    <a:pt x="134" y="17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9" y="18"/>
                    <a:pt x="141" y="18"/>
                    <a:pt x="141" y="18"/>
                  </a:cubicBezTo>
                  <a:cubicBezTo>
                    <a:pt x="141" y="18"/>
                    <a:pt x="137" y="18"/>
                    <a:pt x="133" y="19"/>
                  </a:cubicBezTo>
                  <a:cubicBezTo>
                    <a:pt x="129" y="21"/>
                    <a:pt x="129" y="22"/>
                    <a:pt x="129" y="22"/>
                  </a:cubicBezTo>
                  <a:cubicBezTo>
                    <a:pt x="127" y="31"/>
                    <a:pt x="127" y="31"/>
                    <a:pt x="127" y="31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1"/>
                    <a:pt x="129" y="21"/>
                    <a:pt x="129" y="21"/>
                  </a:cubicBezTo>
                  <a:close/>
                  <a:moveTo>
                    <a:pt x="137" y="31"/>
                  </a:moveTo>
                  <a:cubicBezTo>
                    <a:pt x="137" y="31"/>
                    <a:pt x="137" y="31"/>
                    <a:pt x="137" y="31"/>
                  </a:cubicBezTo>
                  <a:cubicBezTo>
                    <a:pt x="137" y="32"/>
                    <a:pt x="137" y="32"/>
                    <a:pt x="137" y="32"/>
                  </a:cubicBezTo>
                  <a:cubicBezTo>
                    <a:pt x="136" y="32"/>
                    <a:pt x="136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lnTo>
                    <a:pt x="137" y="31"/>
                  </a:lnTo>
                  <a:close/>
                  <a:moveTo>
                    <a:pt x="135" y="32"/>
                  </a:moveTo>
                  <a:cubicBezTo>
                    <a:pt x="135" y="32"/>
                    <a:pt x="135" y="32"/>
                    <a:pt x="135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5" y="33"/>
                    <a:pt x="134" y="33"/>
                    <a:pt x="134" y="33"/>
                  </a:cubicBezTo>
                  <a:cubicBezTo>
                    <a:pt x="134" y="32"/>
                    <a:pt x="134" y="32"/>
                    <a:pt x="134" y="32"/>
                  </a:cubicBezTo>
                  <a:lnTo>
                    <a:pt x="135" y="32"/>
                  </a:lnTo>
                  <a:close/>
                  <a:moveTo>
                    <a:pt x="134" y="32"/>
                  </a:moveTo>
                  <a:cubicBezTo>
                    <a:pt x="134" y="32"/>
                    <a:pt x="134" y="32"/>
                    <a:pt x="134" y="32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33" y="33"/>
                    <a:pt x="133" y="33"/>
                    <a:pt x="133" y="33"/>
                  </a:cubicBezTo>
                  <a:cubicBezTo>
                    <a:pt x="133" y="33"/>
                    <a:pt x="133" y="33"/>
                    <a:pt x="132" y="33"/>
                  </a:cubicBezTo>
                  <a:cubicBezTo>
                    <a:pt x="132" y="32"/>
                    <a:pt x="132" y="32"/>
                    <a:pt x="132" y="32"/>
                  </a:cubicBezTo>
                  <a:lnTo>
                    <a:pt x="134" y="32"/>
                  </a:lnTo>
                  <a:close/>
                  <a:moveTo>
                    <a:pt x="131" y="32"/>
                  </a:moveTo>
                  <a:cubicBezTo>
                    <a:pt x="131" y="32"/>
                    <a:pt x="131" y="32"/>
                    <a:pt x="131" y="32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3"/>
                    <a:pt x="130" y="33"/>
                    <a:pt x="129" y="33"/>
                  </a:cubicBezTo>
                  <a:cubicBezTo>
                    <a:pt x="129" y="32"/>
                    <a:pt x="129" y="32"/>
                    <a:pt x="129" y="32"/>
                  </a:cubicBezTo>
                  <a:cubicBezTo>
                    <a:pt x="132" y="32"/>
                    <a:pt x="132" y="32"/>
                    <a:pt x="132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3"/>
                    <a:pt x="131" y="33"/>
                    <a:pt x="131" y="33"/>
                  </a:cubicBezTo>
                  <a:cubicBezTo>
                    <a:pt x="131" y="32"/>
                    <a:pt x="131" y="32"/>
                    <a:pt x="131" y="32"/>
                  </a:cubicBezTo>
                  <a:close/>
                  <a:moveTo>
                    <a:pt x="129" y="32"/>
                  </a:moveTo>
                  <a:cubicBezTo>
                    <a:pt x="129" y="32"/>
                    <a:pt x="129" y="32"/>
                    <a:pt x="129" y="32"/>
                  </a:cubicBezTo>
                  <a:cubicBezTo>
                    <a:pt x="129" y="33"/>
                    <a:pt x="129" y="33"/>
                    <a:pt x="129" y="33"/>
                  </a:cubicBezTo>
                  <a:cubicBezTo>
                    <a:pt x="129" y="33"/>
                    <a:pt x="128" y="33"/>
                    <a:pt x="128" y="33"/>
                  </a:cubicBezTo>
                  <a:cubicBezTo>
                    <a:pt x="128" y="32"/>
                    <a:pt x="128" y="32"/>
                    <a:pt x="128" y="32"/>
                  </a:cubicBezTo>
                  <a:lnTo>
                    <a:pt x="129" y="32"/>
                  </a:lnTo>
                  <a:close/>
                  <a:moveTo>
                    <a:pt x="125" y="31"/>
                  </a:move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27" y="31"/>
                    <a:pt x="127" y="31"/>
                    <a:pt x="127" y="31"/>
                  </a:cubicBezTo>
                  <a:lnTo>
                    <a:pt x="125" y="31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7" y="37"/>
                    <a:pt x="126" y="38"/>
                    <a:pt x="126" y="40"/>
                  </a:cubicBezTo>
                  <a:cubicBezTo>
                    <a:pt x="126" y="40"/>
                    <a:pt x="126" y="40"/>
                    <a:pt x="126" y="41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7" y="32"/>
                  </a:lnTo>
                  <a:close/>
                  <a:moveTo>
                    <a:pt x="127" y="32"/>
                  </a:moveTo>
                  <a:cubicBezTo>
                    <a:pt x="127" y="32"/>
                    <a:pt x="127" y="32"/>
                    <a:pt x="127" y="32"/>
                  </a:cubicBezTo>
                  <a:cubicBezTo>
                    <a:pt x="128" y="32"/>
                    <a:pt x="128" y="32"/>
                    <a:pt x="128" y="32"/>
                  </a:cubicBezTo>
                  <a:cubicBezTo>
                    <a:pt x="128" y="33"/>
                    <a:pt x="128" y="33"/>
                    <a:pt x="128" y="33"/>
                  </a:cubicBezTo>
                  <a:cubicBezTo>
                    <a:pt x="127" y="33"/>
                    <a:pt x="127" y="33"/>
                    <a:pt x="127" y="33"/>
                  </a:cubicBezTo>
                  <a:cubicBezTo>
                    <a:pt x="127" y="33"/>
                    <a:pt x="127" y="34"/>
                    <a:pt x="127" y="35"/>
                  </a:cubicBezTo>
                  <a:lnTo>
                    <a:pt x="127" y="32"/>
                  </a:lnTo>
                  <a:close/>
                  <a:moveTo>
                    <a:pt x="126" y="15"/>
                  </a:moveTo>
                  <a:cubicBezTo>
                    <a:pt x="126" y="15"/>
                    <a:pt x="126" y="15"/>
                    <a:pt x="126" y="15"/>
                  </a:cubicBezTo>
                  <a:cubicBezTo>
                    <a:pt x="128" y="15"/>
                    <a:pt x="128" y="15"/>
                    <a:pt x="128" y="15"/>
                  </a:cubicBezTo>
                  <a:cubicBezTo>
                    <a:pt x="128" y="17"/>
                    <a:pt x="128" y="17"/>
                    <a:pt x="128" y="17"/>
                  </a:cubicBezTo>
                  <a:cubicBezTo>
                    <a:pt x="126" y="17"/>
                    <a:pt x="126" y="17"/>
                    <a:pt x="126" y="17"/>
                  </a:cubicBezTo>
                  <a:lnTo>
                    <a:pt x="126" y="15"/>
                  </a:ln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5" y="16"/>
                    <a:pt x="125" y="16"/>
                    <a:pt x="125" y="16"/>
                  </a:cubicBezTo>
                  <a:cubicBezTo>
                    <a:pt x="125" y="18"/>
                    <a:pt x="125" y="18"/>
                    <a:pt x="125" y="18"/>
                  </a:cubicBezTo>
                  <a:cubicBezTo>
                    <a:pt x="124" y="18"/>
                    <a:pt x="124" y="18"/>
                    <a:pt x="124" y="18"/>
                  </a:cubicBezTo>
                  <a:lnTo>
                    <a:pt x="124" y="16"/>
                  </a:lnTo>
                  <a:close/>
                  <a:moveTo>
                    <a:pt x="123" y="20"/>
                  </a:moveTo>
                  <a:cubicBezTo>
                    <a:pt x="123" y="20"/>
                    <a:pt x="123" y="20"/>
                    <a:pt x="123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2"/>
                    <a:pt x="124" y="22"/>
                    <a:pt x="124" y="22"/>
                  </a:cubicBezTo>
                  <a:cubicBezTo>
                    <a:pt x="123" y="22"/>
                    <a:pt x="123" y="22"/>
                    <a:pt x="123" y="22"/>
                  </a:cubicBezTo>
                  <a:lnTo>
                    <a:pt x="123" y="20"/>
                  </a:lnTo>
                  <a:close/>
                  <a:moveTo>
                    <a:pt x="124" y="23"/>
                  </a:moveTo>
                  <a:cubicBezTo>
                    <a:pt x="124" y="23"/>
                    <a:pt x="124" y="23"/>
                    <a:pt x="124" y="23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3"/>
                    <a:pt x="123" y="23"/>
                    <a:pt x="123" y="23"/>
                  </a:cubicBezTo>
                  <a:lnTo>
                    <a:pt x="124" y="23"/>
                  </a:lnTo>
                  <a:close/>
                  <a:moveTo>
                    <a:pt x="122" y="28"/>
                  </a:moveTo>
                  <a:cubicBezTo>
                    <a:pt x="122" y="28"/>
                    <a:pt x="122" y="28"/>
                    <a:pt x="122" y="28"/>
                  </a:cubicBezTo>
                  <a:cubicBezTo>
                    <a:pt x="122" y="27"/>
                    <a:pt x="122" y="27"/>
                    <a:pt x="122" y="27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8"/>
                    <a:pt x="123" y="28"/>
                    <a:pt x="123" y="28"/>
                  </a:cubicBezTo>
                  <a:lnTo>
                    <a:pt x="122" y="28"/>
                  </a:lnTo>
                  <a:close/>
                  <a:moveTo>
                    <a:pt x="122" y="29"/>
                  </a:move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lnTo>
                    <a:pt x="122" y="29"/>
                  </a:lnTo>
                  <a:close/>
                  <a:moveTo>
                    <a:pt x="121" y="19"/>
                  </a:moveTo>
                  <a:cubicBezTo>
                    <a:pt x="121" y="19"/>
                    <a:pt x="121" y="19"/>
                    <a:pt x="121" y="19"/>
                  </a:cubicBezTo>
                  <a:cubicBezTo>
                    <a:pt x="122" y="19"/>
                    <a:pt x="122" y="19"/>
                    <a:pt x="122" y="19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1" y="21"/>
                    <a:pt x="121" y="21"/>
                    <a:pt x="121" y="21"/>
                  </a:cubicBezTo>
                  <a:lnTo>
                    <a:pt x="121" y="19"/>
                  </a:lnTo>
                  <a:close/>
                  <a:moveTo>
                    <a:pt x="120" y="18"/>
                  </a:moveTo>
                  <a:cubicBezTo>
                    <a:pt x="120" y="18"/>
                    <a:pt x="120" y="18"/>
                    <a:pt x="120" y="18"/>
                  </a:cubicBezTo>
                  <a:cubicBezTo>
                    <a:pt x="119" y="18"/>
                    <a:pt x="119" y="18"/>
                    <a:pt x="119" y="18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20" y="17"/>
                    <a:pt x="120" y="17"/>
                    <a:pt x="120" y="17"/>
                  </a:cubicBezTo>
                  <a:lnTo>
                    <a:pt x="120" y="18"/>
                  </a:lnTo>
                  <a:close/>
                  <a:moveTo>
                    <a:pt x="120" y="26"/>
                  </a:moveTo>
                  <a:cubicBezTo>
                    <a:pt x="120" y="26"/>
                    <a:pt x="120" y="26"/>
                    <a:pt x="120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21" y="25"/>
                    <a:pt x="121" y="25"/>
                    <a:pt x="121" y="25"/>
                  </a:cubicBezTo>
                  <a:cubicBezTo>
                    <a:pt x="121" y="26"/>
                    <a:pt x="121" y="26"/>
                    <a:pt x="121" y="26"/>
                  </a:cubicBezTo>
                  <a:lnTo>
                    <a:pt x="120" y="26"/>
                  </a:lnTo>
                  <a:close/>
                  <a:moveTo>
                    <a:pt x="120" y="48"/>
                  </a:move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2" y="48"/>
                    <a:pt x="122" y="48"/>
                    <a:pt x="122" y="48"/>
                  </a:cubicBezTo>
                  <a:lnTo>
                    <a:pt x="120" y="48"/>
                  </a:lnTo>
                  <a:close/>
                  <a:moveTo>
                    <a:pt x="122" y="48"/>
                  </a:moveTo>
                  <a:cubicBezTo>
                    <a:pt x="122" y="48"/>
                    <a:pt x="122" y="48"/>
                    <a:pt x="122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2" y="41"/>
                    <a:pt x="122" y="41"/>
                    <a:pt x="122" y="41"/>
                  </a:cubicBezTo>
                  <a:lnTo>
                    <a:pt x="122" y="48"/>
                  </a:lnTo>
                  <a:close/>
                  <a:moveTo>
                    <a:pt x="122" y="41"/>
                  </a:moveTo>
                  <a:cubicBezTo>
                    <a:pt x="122" y="41"/>
                    <a:pt x="122" y="41"/>
                    <a:pt x="122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2" y="33"/>
                    <a:pt x="122" y="33"/>
                    <a:pt x="122" y="33"/>
                  </a:cubicBezTo>
                  <a:lnTo>
                    <a:pt x="122" y="41"/>
                  </a:lnTo>
                  <a:close/>
                  <a:moveTo>
                    <a:pt x="123" y="48"/>
                  </a:move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3" y="41"/>
                    <a:pt x="123" y="41"/>
                    <a:pt x="123" y="41"/>
                  </a:cubicBezTo>
                  <a:lnTo>
                    <a:pt x="123" y="48"/>
                  </a:lnTo>
                  <a:close/>
                  <a:moveTo>
                    <a:pt x="123" y="41"/>
                  </a:moveTo>
                  <a:cubicBezTo>
                    <a:pt x="123" y="41"/>
                    <a:pt x="123" y="41"/>
                    <a:pt x="123" y="41"/>
                  </a:cubicBezTo>
                  <a:cubicBezTo>
                    <a:pt x="122" y="41"/>
                    <a:pt x="122" y="41"/>
                    <a:pt x="122" y="41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3" y="33"/>
                    <a:pt x="123" y="33"/>
                    <a:pt x="123" y="33"/>
                  </a:cubicBezTo>
                  <a:lnTo>
                    <a:pt x="123" y="41"/>
                  </a:lnTo>
                  <a:close/>
                  <a:moveTo>
                    <a:pt x="124" y="48"/>
                  </a:moveTo>
                  <a:cubicBezTo>
                    <a:pt x="124" y="48"/>
                    <a:pt x="124" y="48"/>
                    <a:pt x="124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4" y="41"/>
                    <a:pt x="124" y="41"/>
                    <a:pt x="124" y="41"/>
                  </a:cubicBezTo>
                  <a:lnTo>
                    <a:pt x="124" y="48"/>
                  </a:lnTo>
                  <a:close/>
                  <a:moveTo>
                    <a:pt x="124" y="41"/>
                  </a:moveTo>
                  <a:cubicBezTo>
                    <a:pt x="124" y="41"/>
                    <a:pt x="124" y="41"/>
                    <a:pt x="124" y="41"/>
                  </a:cubicBezTo>
                  <a:cubicBezTo>
                    <a:pt x="123" y="41"/>
                    <a:pt x="123" y="41"/>
                    <a:pt x="123" y="41"/>
                  </a:cubicBezTo>
                  <a:cubicBezTo>
                    <a:pt x="123" y="33"/>
                    <a:pt x="123" y="33"/>
                    <a:pt x="123" y="33"/>
                  </a:cubicBezTo>
                  <a:cubicBezTo>
                    <a:pt x="124" y="33"/>
                    <a:pt x="124" y="33"/>
                    <a:pt x="124" y="33"/>
                  </a:cubicBezTo>
                  <a:lnTo>
                    <a:pt x="124" y="41"/>
                  </a:lnTo>
                  <a:close/>
                  <a:moveTo>
                    <a:pt x="125" y="48"/>
                  </a:moveTo>
                  <a:cubicBezTo>
                    <a:pt x="125" y="48"/>
                    <a:pt x="125" y="48"/>
                    <a:pt x="125" y="48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5" y="41"/>
                    <a:pt x="125" y="41"/>
                    <a:pt x="125" y="41"/>
                  </a:cubicBezTo>
                  <a:lnTo>
                    <a:pt x="125" y="48"/>
                  </a:lnTo>
                  <a:close/>
                  <a:moveTo>
                    <a:pt x="125" y="41"/>
                  </a:moveTo>
                  <a:cubicBezTo>
                    <a:pt x="125" y="41"/>
                    <a:pt x="125" y="41"/>
                    <a:pt x="125" y="41"/>
                  </a:cubicBezTo>
                  <a:cubicBezTo>
                    <a:pt x="124" y="41"/>
                    <a:pt x="124" y="41"/>
                    <a:pt x="124" y="41"/>
                  </a:cubicBez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lnTo>
                    <a:pt x="125" y="41"/>
                  </a:lnTo>
                  <a:close/>
                  <a:moveTo>
                    <a:pt x="140" y="49"/>
                  </a:moveTo>
                  <a:cubicBezTo>
                    <a:pt x="140" y="49"/>
                    <a:pt x="140" y="49"/>
                    <a:pt x="140" y="49"/>
                  </a:cubicBezTo>
                  <a:cubicBezTo>
                    <a:pt x="125" y="48"/>
                    <a:pt x="125" y="48"/>
                    <a:pt x="125" y="48"/>
                  </a:cubicBezTo>
                  <a:cubicBezTo>
                    <a:pt x="125" y="41"/>
                    <a:pt x="125" y="41"/>
                    <a:pt x="125" y="41"/>
                  </a:cubicBezTo>
                  <a:cubicBezTo>
                    <a:pt x="126" y="41"/>
                    <a:pt x="126" y="41"/>
                    <a:pt x="126" y="41"/>
                  </a:cubicBezTo>
                  <a:cubicBezTo>
                    <a:pt x="126" y="44"/>
                    <a:pt x="126" y="48"/>
                    <a:pt x="126" y="48"/>
                  </a:cubicBezTo>
                  <a:cubicBezTo>
                    <a:pt x="126" y="48"/>
                    <a:pt x="126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8"/>
                    <a:pt x="127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9" y="48"/>
                    <a:pt x="130" y="48"/>
                    <a:pt x="131" y="49"/>
                  </a:cubicBezTo>
                  <a:cubicBezTo>
                    <a:pt x="134" y="49"/>
                    <a:pt x="139" y="49"/>
                    <a:pt x="139" y="49"/>
                  </a:cubicBezTo>
                  <a:cubicBezTo>
                    <a:pt x="139" y="49"/>
                    <a:pt x="139" y="45"/>
                    <a:pt x="139" y="42"/>
                  </a:cubicBezTo>
                  <a:cubicBezTo>
                    <a:pt x="139" y="42"/>
                    <a:pt x="139" y="41"/>
                    <a:pt x="139" y="41"/>
                  </a:cubicBezTo>
                  <a:cubicBezTo>
                    <a:pt x="140" y="40"/>
                    <a:pt x="140" y="40"/>
                    <a:pt x="140" y="40"/>
                  </a:cubicBezTo>
                  <a:lnTo>
                    <a:pt x="140" y="49"/>
                  </a:lnTo>
                  <a:close/>
                  <a:moveTo>
                    <a:pt x="140" y="40"/>
                  </a:moveTo>
                  <a:cubicBezTo>
                    <a:pt x="140" y="40"/>
                    <a:pt x="140" y="40"/>
                    <a:pt x="140" y="40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37"/>
                    <a:pt x="139" y="32"/>
                    <a:pt x="139" y="32"/>
                  </a:cubicBezTo>
                  <a:cubicBezTo>
                    <a:pt x="139" y="32"/>
                    <a:pt x="138" y="32"/>
                    <a:pt x="137" y="32"/>
                  </a:cubicBezTo>
                  <a:cubicBezTo>
                    <a:pt x="137" y="31"/>
                    <a:pt x="137" y="31"/>
                    <a:pt x="137" y="31"/>
                  </a:cubicBezTo>
                  <a:cubicBezTo>
                    <a:pt x="140" y="31"/>
                    <a:pt x="140" y="31"/>
                    <a:pt x="140" y="31"/>
                  </a:cubicBezTo>
                  <a:lnTo>
                    <a:pt x="140" y="40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49" y="49"/>
                    <a:pt x="149" y="49"/>
                    <a:pt x="149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0"/>
                    <a:pt x="142" y="40"/>
                    <a:pt x="142" y="40"/>
                  </a:cubicBezTo>
                  <a:cubicBezTo>
                    <a:pt x="143" y="40"/>
                    <a:pt x="143" y="40"/>
                    <a:pt x="143" y="40"/>
                  </a:cubicBezTo>
                  <a:cubicBezTo>
                    <a:pt x="143" y="43"/>
                    <a:pt x="143" y="49"/>
                    <a:pt x="143" y="49"/>
                  </a:cubicBezTo>
                  <a:cubicBezTo>
                    <a:pt x="143" y="49"/>
                    <a:pt x="147" y="49"/>
                    <a:pt x="148" y="49"/>
                  </a:cubicBezTo>
                  <a:cubicBezTo>
                    <a:pt x="150" y="49"/>
                    <a:pt x="154" y="49"/>
                    <a:pt x="154" y="49"/>
                  </a:cubicBezTo>
                  <a:cubicBezTo>
                    <a:pt x="154" y="49"/>
                    <a:pt x="154" y="43"/>
                    <a:pt x="154" y="40"/>
                  </a:cubicBezTo>
                  <a:cubicBezTo>
                    <a:pt x="155" y="40"/>
                    <a:pt x="155" y="40"/>
                    <a:pt x="155" y="40"/>
                  </a:cubicBezTo>
                  <a:lnTo>
                    <a:pt x="155" y="49"/>
                  </a:lnTo>
                  <a:close/>
                  <a:moveTo>
                    <a:pt x="157" y="49"/>
                  </a:moveTo>
                  <a:cubicBezTo>
                    <a:pt x="157" y="49"/>
                    <a:pt x="157" y="49"/>
                    <a:pt x="157" y="49"/>
                  </a:cubicBezTo>
                  <a:cubicBezTo>
                    <a:pt x="155" y="49"/>
                    <a:pt x="155" y="49"/>
                    <a:pt x="155" y="49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7" y="40"/>
                    <a:pt x="157" y="40"/>
                    <a:pt x="157" y="40"/>
                  </a:cubicBezTo>
                  <a:lnTo>
                    <a:pt x="157" y="49"/>
                  </a:lnTo>
                  <a:close/>
                  <a:moveTo>
                    <a:pt x="157" y="40"/>
                  </a:moveTo>
                  <a:cubicBezTo>
                    <a:pt x="157" y="40"/>
                    <a:pt x="157" y="40"/>
                    <a:pt x="157" y="40"/>
                  </a:cubicBezTo>
                  <a:cubicBezTo>
                    <a:pt x="155" y="40"/>
                    <a:pt x="155" y="40"/>
                    <a:pt x="155" y="40"/>
                  </a:cubicBezTo>
                  <a:cubicBezTo>
                    <a:pt x="155" y="32"/>
                    <a:pt x="155" y="32"/>
                    <a:pt x="155" y="32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7" y="34"/>
                  </a:cubicBezTo>
                  <a:lnTo>
                    <a:pt x="157" y="40"/>
                  </a:lnTo>
                  <a:close/>
                  <a:moveTo>
                    <a:pt x="162" y="39"/>
                  </a:moveTo>
                  <a:cubicBezTo>
                    <a:pt x="162" y="39"/>
                    <a:pt x="162" y="39"/>
                    <a:pt x="162" y="39"/>
                  </a:cubicBezTo>
                  <a:cubicBezTo>
                    <a:pt x="162" y="39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39"/>
                  </a:lnTo>
                  <a:close/>
                  <a:moveTo>
                    <a:pt x="160" y="49"/>
                  </a:moveTo>
                  <a:cubicBezTo>
                    <a:pt x="160" y="49"/>
                    <a:pt x="160" y="49"/>
                    <a:pt x="160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60" y="49"/>
                  </a:lnTo>
                  <a:close/>
                  <a:moveTo>
                    <a:pt x="160" y="40"/>
                  </a:moveTo>
                  <a:cubicBezTo>
                    <a:pt x="160" y="40"/>
                    <a:pt x="160" y="40"/>
                    <a:pt x="160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34"/>
                    <a:pt x="157" y="34"/>
                    <a:pt x="157" y="34"/>
                  </a:cubicBezTo>
                  <a:cubicBezTo>
                    <a:pt x="158" y="35"/>
                    <a:pt x="159" y="35"/>
                    <a:pt x="160" y="36"/>
                  </a:cubicBezTo>
                  <a:lnTo>
                    <a:pt x="160" y="40"/>
                  </a:lnTo>
                  <a:close/>
                  <a:moveTo>
                    <a:pt x="160" y="32"/>
                  </a:moveTo>
                  <a:cubicBezTo>
                    <a:pt x="160" y="32"/>
                    <a:pt x="160" y="32"/>
                    <a:pt x="160" y="32"/>
                  </a:cubicBezTo>
                  <a:cubicBezTo>
                    <a:pt x="159" y="32"/>
                    <a:pt x="158" y="32"/>
                    <a:pt x="157" y="32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60" y="32"/>
                    <a:pt x="160" y="32"/>
                    <a:pt x="160" y="32"/>
                  </a:cubicBezTo>
                  <a:close/>
                  <a:moveTo>
                    <a:pt x="162" y="49"/>
                  </a:moveTo>
                  <a:cubicBezTo>
                    <a:pt x="162" y="49"/>
                    <a:pt x="162" y="49"/>
                    <a:pt x="162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2" y="40"/>
                    <a:pt x="162" y="40"/>
                    <a:pt x="162" y="40"/>
                  </a:cubicBezTo>
                  <a:lnTo>
                    <a:pt x="162" y="49"/>
                  </a:lnTo>
                  <a:close/>
                  <a:moveTo>
                    <a:pt x="162" y="40"/>
                  </a:moveTo>
                  <a:cubicBezTo>
                    <a:pt x="162" y="40"/>
                    <a:pt x="162" y="40"/>
                    <a:pt x="162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7"/>
                    <a:pt x="160" y="37"/>
                    <a:pt x="161" y="37"/>
                  </a:cubicBezTo>
                  <a:cubicBezTo>
                    <a:pt x="161" y="38"/>
                    <a:pt x="161" y="38"/>
                    <a:pt x="162" y="39"/>
                  </a:cubicBezTo>
                  <a:lnTo>
                    <a:pt x="162" y="40"/>
                  </a:lnTo>
                  <a:close/>
                  <a:moveTo>
                    <a:pt x="162" y="32"/>
                  </a:moveTo>
                  <a:cubicBezTo>
                    <a:pt x="162" y="32"/>
                    <a:pt x="162" y="32"/>
                    <a:pt x="162" y="32"/>
                  </a:cubicBezTo>
                  <a:cubicBezTo>
                    <a:pt x="161" y="32"/>
                    <a:pt x="160" y="32"/>
                    <a:pt x="160" y="32"/>
                  </a:cubicBezTo>
                  <a:cubicBezTo>
                    <a:pt x="160" y="32"/>
                    <a:pt x="160" y="32"/>
                    <a:pt x="160" y="32"/>
                  </a:cubicBezTo>
                  <a:cubicBezTo>
                    <a:pt x="162" y="32"/>
                    <a:pt x="162" y="32"/>
                    <a:pt x="162" y="32"/>
                  </a:cubicBezTo>
                  <a:close/>
                  <a:moveTo>
                    <a:pt x="175" y="49"/>
                  </a:moveTo>
                  <a:cubicBezTo>
                    <a:pt x="175" y="49"/>
                    <a:pt x="175" y="49"/>
                    <a:pt x="175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2" y="40"/>
                    <a:pt x="162" y="40"/>
                    <a:pt x="162" y="40"/>
                  </a:cubicBezTo>
                  <a:cubicBezTo>
                    <a:pt x="164" y="44"/>
                    <a:pt x="165" y="49"/>
                    <a:pt x="165" y="49"/>
                  </a:cubicBezTo>
                  <a:cubicBezTo>
                    <a:pt x="165" y="49"/>
                    <a:pt x="167" y="49"/>
                    <a:pt x="169" y="49"/>
                  </a:cubicBezTo>
                  <a:cubicBezTo>
                    <a:pt x="170" y="49"/>
                    <a:pt x="174" y="49"/>
                    <a:pt x="175" y="49"/>
                  </a:cubicBezTo>
                  <a:close/>
                  <a:moveTo>
                    <a:pt x="175" y="48"/>
                  </a:moveTo>
                  <a:cubicBezTo>
                    <a:pt x="175" y="48"/>
                    <a:pt x="175" y="48"/>
                    <a:pt x="175" y="48"/>
                  </a:cubicBezTo>
                  <a:cubicBezTo>
                    <a:pt x="175" y="46"/>
                    <a:pt x="174" y="43"/>
                    <a:pt x="174" y="41"/>
                  </a:cubicBezTo>
                  <a:cubicBezTo>
                    <a:pt x="174" y="41"/>
                    <a:pt x="174" y="41"/>
                    <a:pt x="174" y="40"/>
                  </a:cubicBezTo>
                  <a:cubicBezTo>
                    <a:pt x="175" y="40"/>
                    <a:pt x="175" y="40"/>
                    <a:pt x="175" y="40"/>
                  </a:cubicBezTo>
                  <a:lnTo>
                    <a:pt x="175" y="48"/>
                  </a:lnTo>
                  <a:close/>
                  <a:moveTo>
                    <a:pt x="175" y="40"/>
                  </a:moveTo>
                  <a:cubicBezTo>
                    <a:pt x="175" y="40"/>
                    <a:pt x="175" y="40"/>
                    <a:pt x="175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37"/>
                    <a:pt x="173" y="32"/>
                    <a:pt x="173" y="32"/>
                  </a:cubicBezTo>
                  <a:cubicBezTo>
                    <a:pt x="173" y="32"/>
                    <a:pt x="167" y="32"/>
                    <a:pt x="163" y="32"/>
                  </a:cubicBezTo>
                  <a:cubicBezTo>
                    <a:pt x="163" y="32"/>
                    <a:pt x="162" y="32"/>
                    <a:pt x="162" y="32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3"/>
                    <a:pt x="175" y="33"/>
                    <a:pt x="175" y="33"/>
                  </a:cubicBezTo>
                  <a:lnTo>
                    <a:pt x="175" y="40"/>
                  </a:lnTo>
                  <a:close/>
                  <a:moveTo>
                    <a:pt x="177" y="49"/>
                  </a:moveTo>
                  <a:cubicBezTo>
                    <a:pt x="177" y="49"/>
                    <a:pt x="177" y="49"/>
                    <a:pt x="177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49"/>
                    <a:pt x="175" y="49"/>
                    <a:pt x="175" y="48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7" y="40"/>
                    <a:pt x="177" y="40"/>
                    <a:pt x="177" y="40"/>
                  </a:cubicBezTo>
                  <a:lnTo>
                    <a:pt x="177" y="49"/>
                  </a:lnTo>
                  <a:close/>
                  <a:moveTo>
                    <a:pt x="177" y="40"/>
                  </a:moveTo>
                  <a:cubicBezTo>
                    <a:pt x="177" y="40"/>
                    <a:pt x="177" y="40"/>
                    <a:pt x="177" y="40"/>
                  </a:cubicBezTo>
                  <a:cubicBezTo>
                    <a:pt x="175" y="40"/>
                    <a:pt x="175" y="40"/>
                    <a:pt x="175" y="40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7" y="33"/>
                    <a:pt x="177" y="33"/>
                    <a:pt x="177" y="33"/>
                  </a:cubicBezTo>
                  <a:lnTo>
                    <a:pt x="177" y="40"/>
                  </a:lnTo>
                  <a:close/>
                  <a:moveTo>
                    <a:pt x="179" y="49"/>
                  </a:moveTo>
                  <a:cubicBezTo>
                    <a:pt x="179" y="49"/>
                    <a:pt x="179" y="49"/>
                    <a:pt x="179" y="49"/>
                  </a:cubicBezTo>
                  <a:cubicBezTo>
                    <a:pt x="177" y="49"/>
                    <a:pt x="177" y="49"/>
                    <a:pt x="177" y="49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9" y="40"/>
                    <a:pt x="179" y="40"/>
                    <a:pt x="179" y="40"/>
                  </a:cubicBezTo>
                  <a:lnTo>
                    <a:pt x="179" y="49"/>
                  </a:lnTo>
                  <a:close/>
                  <a:moveTo>
                    <a:pt x="179" y="40"/>
                  </a:moveTo>
                  <a:cubicBezTo>
                    <a:pt x="179" y="40"/>
                    <a:pt x="179" y="40"/>
                    <a:pt x="179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7" y="33"/>
                    <a:pt x="177" y="33"/>
                    <a:pt x="177" y="33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79" y="40"/>
                  </a:lnTo>
                  <a:close/>
                  <a:moveTo>
                    <a:pt x="181" y="49"/>
                  </a:moveTo>
                  <a:cubicBezTo>
                    <a:pt x="181" y="49"/>
                    <a:pt x="181" y="49"/>
                    <a:pt x="181" y="49"/>
                  </a:cubicBezTo>
                  <a:cubicBezTo>
                    <a:pt x="179" y="49"/>
                    <a:pt x="179" y="49"/>
                    <a:pt x="179" y="49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81" y="40"/>
                    <a:pt x="181" y="40"/>
                    <a:pt x="181" y="40"/>
                  </a:cubicBezTo>
                  <a:lnTo>
                    <a:pt x="181" y="49"/>
                  </a:lnTo>
                  <a:close/>
                  <a:moveTo>
                    <a:pt x="181" y="40"/>
                  </a:moveTo>
                  <a:cubicBezTo>
                    <a:pt x="181" y="40"/>
                    <a:pt x="181" y="40"/>
                    <a:pt x="181" y="40"/>
                  </a:cubicBezTo>
                  <a:cubicBezTo>
                    <a:pt x="179" y="40"/>
                    <a:pt x="179" y="40"/>
                    <a:pt x="179" y="40"/>
                  </a:cubicBezTo>
                  <a:cubicBezTo>
                    <a:pt x="179" y="33"/>
                    <a:pt x="179" y="33"/>
                    <a:pt x="179" y="33"/>
                  </a:cubicBezTo>
                  <a:cubicBezTo>
                    <a:pt x="181" y="32"/>
                    <a:pt x="181" y="32"/>
                    <a:pt x="181" y="32"/>
                  </a:cubicBezTo>
                  <a:lnTo>
                    <a:pt x="18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888" y="4158"/>
              <a:ext cx="435" cy="136"/>
            </a:xfrm>
            <a:custGeom>
              <a:avLst/>
              <a:gdLst>
                <a:gd name="T0" fmla="*/ 46 w 168"/>
                <a:gd name="T1" fmla="*/ 51 h 51"/>
                <a:gd name="T2" fmla="*/ 61 w 168"/>
                <a:gd name="T3" fmla="*/ 38 h 51"/>
                <a:gd name="T4" fmla="*/ 16 w 168"/>
                <a:gd name="T5" fmla="*/ 51 h 51"/>
                <a:gd name="T6" fmla="*/ 70 w 168"/>
                <a:gd name="T7" fmla="*/ 12 h 51"/>
                <a:gd name="T8" fmla="*/ 55 w 168"/>
                <a:gd name="T9" fmla="*/ 37 h 51"/>
                <a:gd name="T10" fmla="*/ 45 w 168"/>
                <a:gd name="T11" fmla="*/ 34 h 51"/>
                <a:gd name="T12" fmla="*/ 28 w 168"/>
                <a:gd name="T13" fmla="*/ 8 h 51"/>
                <a:gd name="T14" fmla="*/ 50 w 168"/>
                <a:gd name="T15" fmla="*/ 9 h 51"/>
                <a:gd name="T16" fmla="*/ 76 w 168"/>
                <a:gd name="T17" fmla="*/ 13 h 51"/>
                <a:gd name="T18" fmla="*/ 90 w 168"/>
                <a:gd name="T19" fmla="*/ 17 h 51"/>
                <a:gd name="T20" fmla="*/ 101 w 168"/>
                <a:gd name="T21" fmla="*/ 20 h 51"/>
                <a:gd name="T22" fmla="*/ 106 w 168"/>
                <a:gd name="T23" fmla="*/ 22 h 51"/>
                <a:gd name="T24" fmla="*/ 110 w 168"/>
                <a:gd name="T25" fmla="*/ 39 h 51"/>
                <a:gd name="T26" fmla="*/ 121 w 168"/>
                <a:gd name="T27" fmla="*/ 29 h 51"/>
                <a:gd name="T28" fmla="*/ 10 w 168"/>
                <a:gd name="T29" fmla="*/ 38 h 51"/>
                <a:gd name="T30" fmla="*/ 19 w 168"/>
                <a:gd name="T31" fmla="*/ 8 h 51"/>
                <a:gd name="T32" fmla="*/ 2 w 168"/>
                <a:gd name="T33" fmla="*/ 12 h 51"/>
                <a:gd name="T34" fmla="*/ 5 w 168"/>
                <a:gd name="T35" fmla="*/ 10 h 51"/>
                <a:gd name="T36" fmla="*/ 57 w 168"/>
                <a:gd name="T37" fmla="*/ 10 h 51"/>
                <a:gd name="T38" fmla="*/ 139 w 168"/>
                <a:gd name="T39" fmla="*/ 41 h 51"/>
                <a:gd name="T40" fmla="*/ 115 w 168"/>
                <a:gd name="T41" fmla="*/ 39 h 51"/>
                <a:gd name="T42" fmla="*/ 107 w 168"/>
                <a:gd name="T43" fmla="*/ 43 h 51"/>
                <a:gd name="T44" fmla="*/ 97 w 168"/>
                <a:gd name="T45" fmla="*/ 40 h 51"/>
                <a:gd name="T46" fmla="*/ 84 w 168"/>
                <a:gd name="T47" fmla="*/ 40 h 51"/>
                <a:gd name="T48" fmla="*/ 67 w 168"/>
                <a:gd name="T49" fmla="*/ 39 h 51"/>
                <a:gd name="T50" fmla="*/ 142 w 168"/>
                <a:gd name="T51" fmla="*/ 42 h 51"/>
                <a:gd name="T52" fmla="*/ 140 w 168"/>
                <a:gd name="T53" fmla="*/ 49 h 51"/>
                <a:gd name="T54" fmla="*/ 142 w 168"/>
                <a:gd name="T55" fmla="*/ 49 h 51"/>
                <a:gd name="T56" fmla="*/ 118 w 168"/>
                <a:gd name="T57" fmla="*/ 43 h 51"/>
                <a:gd name="T58" fmla="*/ 115 w 168"/>
                <a:gd name="T59" fmla="*/ 43 h 51"/>
                <a:gd name="T60" fmla="*/ 109 w 168"/>
                <a:gd name="T61" fmla="*/ 44 h 51"/>
                <a:gd name="T62" fmla="*/ 95 w 168"/>
                <a:gd name="T63" fmla="*/ 44 h 51"/>
                <a:gd name="T64" fmla="*/ 75 w 168"/>
                <a:gd name="T65" fmla="*/ 49 h 51"/>
                <a:gd name="T66" fmla="*/ 91 w 168"/>
                <a:gd name="T67" fmla="*/ 50 h 51"/>
                <a:gd name="T68" fmla="*/ 99 w 168"/>
                <a:gd name="T69" fmla="*/ 50 h 51"/>
                <a:gd name="T70" fmla="*/ 107 w 168"/>
                <a:gd name="T71" fmla="*/ 47 h 51"/>
                <a:gd name="T72" fmla="*/ 110 w 168"/>
                <a:gd name="T73" fmla="*/ 50 h 51"/>
                <a:gd name="T74" fmla="*/ 113 w 168"/>
                <a:gd name="T75" fmla="*/ 50 h 51"/>
                <a:gd name="T76" fmla="*/ 116 w 168"/>
                <a:gd name="T77" fmla="*/ 49 h 51"/>
                <a:gd name="T78" fmla="*/ 120 w 168"/>
                <a:gd name="T79" fmla="*/ 47 h 51"/>
                <a:gd name="T80" fmla="*/ 124 w 168"/>
                <a:gd name="T81" fmla="*/ 49 h 51"/>
                <a:gd name="T82" fmla="*/ 127 w 168"/>
                <a:gd name="T83" fmla="*/ 50 h 51"/>
                <a:gd name="T84" fmla="*/ 128 w 168"/>
                <a:gd name="T85" fmla="*/ 49 h 51"/>
                <a:gd name="T86" fmla="*/ 128 w 168"/>
                <a:gd name="T87" fmla="*/ 47 h 51"/>
                <a:gd name="T88" fmla="*/ 129 w 168"/>
                <a:gd name="T89" fmla="*/ 45 h 51"/>
                <a:gd name="T90" fmla="*/ 74 w 168"/>
                <a:gd name="T91" fmla="*/ 50 h 51"/>
                <a:gd name="T92" fmla="*/ 132 w 168"/>
                <a:gd name="T93" fmla="*/ 45 h 51"/>
                <a:gd name="T94" fmla="*/ 140 w 168"/>
                <a:gd name="T95" fmla="*/ 43 h 51"/>
                <a:gd name="T96" fmla="*/ 135 w 168"/>
                <a:gd name="T97" fmla="*/ 50 h 51"/>
                <a:gd name="T98" fmla="*/ 137 w 168"/>
                <a:gd name="T99" fmla="*/ 47 h 51"/>
                <a:gd name="T100" fmla="*/ 139 w 168"/>
                <a:gd name="T101" fmla="*/ 49 h 51"/>
                <a:gd name="T102" fmla="*/ 139 w 168"/>
                <a:gd name="T103" fmla="*/ 48 h 51"/>
                <a:gd name="T104" fmla="*/ 144 w 168"/>
                <a:gd name="T105" fmla="*/ 45 h 51"/>
                <a:gd name="T106" fmla="*/ 144 w 168"/>
                <a:gd name="T107" fmla="*/ 45 h 51"/>
                <a:gd name="T108" fmla="*/ 148 w 168"/>
                <a:gd name="T109" fmla="*/ 49 h 51"/>
                <a:gd name="T110" fmla="*/ 151 w 168"/>
                <a:gd name="T111" fmla="*/ 46 h 51"/>
                <a:gd name="T112" fmla="*/ 152 w 168"/>
                <a:gd name="T113" fmla="*/ 49 h 51"/>
                <a:gd name="T114" fmla="*/ 157 w 168"/>
                <a:gd name="T115" fmla="*/ 49 h 51"/>
                <a:gd name="T116" fmla="*/ 159 w 168"/>
                <a:gd name="T117" fmla="*/ 49 h 51"/>
                <a:gd name="T118" fmla="*/ 161 w 168"/>
                <a:gd name="T119" fmla="*/ 48 h 51"/>
                <a:gd name="T120" fmla="*/ 117 w 168"/>
                <a:gd name="T121" fmla="*/ 39 h 51"/>
                <a:gd name="T122" fmla="*/ 26 w 168"/>
                <a:gd name="T123" fmla="*/ 51 h 51"/>
                <a:gd name="T124" fmla="*/ 35 w 168"/>
                <a:gd name="T125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" h="51">
                  <a:moveTo>
                    <a:pt x="26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1"/>
                    <a:pt x="26" y="51"/>
                    <a:pt x="26" y="51"/>
                  </a:cubicBezTo>
                  <a:close/>
                  <a:moveTo>
                    <a:pt x="29" y="51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9" y="51"/>
                    <a:pt x="29" y="51"/>
                    <a:pt x="29" y="51"/>
                  </a:cubicBezTo>
                  <a:close/>
                  <a:moveTo>
                    <a:pt x="39" y="51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0" y="51"/>
                    <a:pt x="39" y="51"/>
                    <a:pt x="39" y="51"/>
                  </a:cubicBezTo>
                  <a:close/>
                  <a:moveTo>
                    <a:pt x="19" y="51"/>
                  </a:moveTo>
                  <a:cubicBezTo>
                    <a:pt x="19" y="51"/>
                    <a:pt x="19" y="51"/>
                    <a:pt x="19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19" y="51"/>
                    <a:pt x="19" y="51"/>
                    <a:pt x="19" y="51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3" y="13"/>
                    <a:pt x="73" y="13"/>
                    <a:pt x="73" y="13"/>
                  </a:cubicBezTo>
                  <a:lnTo>
                    <a:pt x="73" y="39"/>
                  </a:lnTo>
                  <a:close/>
                  <a:moveTo>
                    <a:pt x="45" y="51"/>
                  </a:moveTo>
                  <a:cubicBezTo>
                    <a:pt x="45" y="51"/>
                    <a:pt x="45" y="51"/>
                    <a:pt x="45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lose/>
                  <a:moveTo>
                    <a:pt x="50" y="51"/>
                  </a:move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0" y="51"/>
                  </a:cubicBezTo>
                  <a:close/>
                  <a:moveTo>
                    <a:pt x="22" y="51"/>
                  </a:moveTo>
                  <a:cubicBezTo>
                    <a:pt x="22" y="51"/>
                    <a:pt x="22" y="51"/>
                    <a:pt x="22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2" y="51"/>
                    <a:pt x="22" y="51"/>
                    <a:pt x="22" y="51"/>
                  </a:cubicBezTo>
                  <a:close/>
                  <a:moveTo>
                    <a:pt x="82" y="39"/>
                  </a:moveTo>
                  <a:cubicBezTo>
                    <a:pt x="82" y="39"/>
                    <a:pt x="82" y="39"/>
                    <a:pt x="82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lnTo>
                    <a:pt x="82" y="39"/>
                  </a:lnTo>
                  <a:close/>
                  <a:moveTo>
                    <a:pt x="80" y="39"/>
                  </a:move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0" y="14"/>
                    <a:pt x="80" y="14"/>
                    <a:pt x="80" y="14"/>
                  </a:cubicBezTo>
                  <a:lnTo>
                    <a:pt x="80" y="39"/>
                  </a:lnTo>
                  <a:close/>
                  <a:moveTo>
                    <a:pt x="61" y="38"/>
                  </a:moveTo>
                  <a:cubicBezTo>
                    <a:pt x="61" y="38"/>
                    <a:pt x="61" y="38"/>
                    <a:pt x="61" y="38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3" y="38"/>
                    <a:pt x="63" y="38"/>
                    <a:pt x="63" y="38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0" y="10"/>
                    <a:pt x="60" y="10"/>
                    <a:pt x="60" y="10"/>
                  </a:cubicBezTo>
                  <a:lnTo>
                    <a:pt x="61" y="38"/>
                  </a:lnTo>
                  <a:close/>
                  <a:moveTo>
                    <a:pt x="71" y="39"/>
                  </a:moveTo>
                  <a:cubicBezTo>
                    <a:pt x="71" y="39"/>
                    <a:pt x="71" y="39"/>
                    <a:pt x="71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1" y="12"/>
                    <a:pt x="71" y="12"/>
                    <a:pt x="71" y="12"/>
                  </a:cubicBezTo>
                  <a:lnTo>
                    <a:pt x="71" y="39"/>
                  </a:lnTo>
                  <a:close/>
                  <a:moveTo>
                    <a:pt x="95" y="40"/>
                  </a:moveTo>
                  <a:cubicBezTo>
                    <a:pt x="95" y="40"/>
                    <a:pt x="95" y="40"/>
                    <a:pt x="95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7" y="19"/>
                    <a:pt x="97" y="19"/>
                    <a:pt x="97" y="19"/>
                  </a:cubicBezTo>
                  <a:lnTo>
                    <a:pt x="95" y="40"/>
                  </a:ln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6" y="51"/>
                    <a:pt x="16" y="51"/>
                    <a:pt x="16" y="51"/>
                  </a:cubicBezTo>
                  <a:close/>
                  <a:moveTo>
                    <a:pt x="16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lnTo>
                    <a:pt x="16" y="51"/>
                  </a:lnTo>
                  <a:close/>
                  <a:moveTo>
                    <a:pt x="120" y="39"/>
                  </a:move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1" y="38"/>
                    <a:pt x="121" y="38"/>
                    <a:pt x="121" y="38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3"/>
                    <a:pt x="122" y="36"/>
                    <a:pt x="121" y="37"/>
                  </a:cubicBezTo>
                  <a:cubicBezTo>
                    <a:pt x="121" y="38"/>
                    <a:pt x="121" y="39"/>
                    <a:pt x="120" y="39"/>
                  </a:cubicBezTo>
                  <a:close/>
                  <a:moveTo>
                    <a:pt x="18" y="51"/>
                  </a:move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8" y="51"/>
                    <a:pt x="18" y="51"/>
                  </a:cubicBezTo>
                  <a:close/>
                  <a:moveTo>
                    <a:pt x="69" y="39"/>
                  </a:move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9" y="11"/>
                    <a:pt x="69" y="11"/>
                    <a:pt x="69" y="11"/>
                  </a:cubicBezTo>
                  <a:lnTo>
                    <a:pt x="69" y="39"/>
                  </a:lnTo>
                  <a:close/>
                  <a:moveTo>
                    <a:pt x="117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lnTo>
                    <a:pt x="117" y="37"/>
                  </a:lnTo>
                  <a:close/>
                  <a:moveTo>
                    <a:pt x="115" y="39"/>
                  </a:moveTo>
                  <a:cubicBezTo>
                    <a:pt x="115" y="39"/>
                    <a:pt x="115" y="39"/>
                    <a:pt x="115" y="39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39"/>
                    <a:pt x="115" y="39"/>
                    <a:pt x="115" y="39"/>
                  </a:cubicBezTo>
                  <a:close/>
                  <a:moveTo>
                    <a:pt x="114" y="39"/>
                  </a:moveTo>
                  <a:cubicBezTo>
                    <a:pt x="114" y="39"/>
                    <a:pt x="114" y="39"/>
                    <a:pt x="114" y="39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lose/>
                  <a:moveTo>
                    <a:pt x="119" y="34"/>
                  </a:moveTo>
                  <a:cubicBezTo>
                    <a:pt x="119" y="34"/>
                    <a:pt x="119" y="34"/>
                    <a:pt x="119" y="34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lnTo>
                    <a:pt x="119" y="34"/>
                  </a:lnTo>
                  <a:close/>
                  <a:moveTo>
                    <a:pt x="14" y="37"/>
                  </a:move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5" y="36"/>
                    <a:pt x="17" y="35"/>
                  </a:cubicBezTo>
                  <a:cubicBezTo>
                    <a:pt x="20" y="35"/>
                    <a:pt x="30" y="34"/>
                    <a:pt x="46" y="36"/>
                  </a:cubicBezTo>
                  <a:cubicBezTo>
                    <a:pt x="47" y="36"/>
                    <a:pt x="48" y="36"/>
                    <a:pt x="49" y="36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2" y="37"/>
                    <a:pt x="54" y="37"/>
                    <a:pt x="55" y="37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3" y="29"/>
                    <a:pt x="33" y="29"/>
                    <a:pt x="33" y="29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7" y="8"/>
                    <a:pt x="37" y="8"/>
                    <a:pt x="37" y="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66" y="11"/>
                    <a:pt x="66" y="11"/>
                    <a:pt x="66" y="11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7" y="39"/>
                    <a:pt x="77" y="39"/>
                    <a:pt x="77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16"/>
                    <a:pt x="86" y="16"/>
                    <a:pt x="86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5" y="18"/>
                    <a:pt x="95" y="18"/>
                    <a:pt x="95" y="18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2" y="20"/>
                    <a:pt x="102" y="20"/>
                    <a:pt x="102" y="2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39"/>
                    <a:pt x="103" y="39"/>
                    <a:pt x="103" y="40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6" y="39"/>
                    <a:pt x="106" y="39"/>
                    <a:pt x="106" y="39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08" y="39"/>
                    <a:pt x="108" y="39"/>
                    <a:pt x="108" y="39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6" y="26"/>
                    <a:pt x="116" y="26"/>
                    <a:pt x="116" y="26"/>
                  </a:cubicBezTo>
                  <a:cubicBezTo>
                    <a:pt x="117" y="26"/>
                    <a:pt x="117" y="26"/>
                    <a:pt x="117" y="26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8" y="27"/>
                    <a:pt x="118" y="27"/>
                    <a:pt x="118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9" y="28"/>
                    <a:pt x="119" y="28"/>
                    <a:pt x="119" y="28"/>
                  </a:cubicBezTo>
                  <a:cubicBezTo>
                    <a:pt x="120" y="27"/>
                    <a:pt x="120" y="27"/>
                    <a:pt x="120" y="27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8"/>
                    <a:pt x="120" y="28"/>
                    <a:pt x="120" y="28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1"/>
                    <a:pt x="122" y="31"/>
                    <a:pt x="122" y="31"/>
                  </a:cubicBezTo>
                  <a:cubicBezTo>
                    <a:pt x="122" y="30"/>
                    <a:pt x="122" y="29"/>
                    <a:pt x="122" y="28"/>
                  </a:cubicBezTo>
                  <a:cubicBezTo>
                    <a:pt x="121" y="27"/>
                    <a:pt x="120" y="26"/>
                    <a:pt x="119" y="25"/>
                  </a:cubicBezTo>
                  <a:cubicBezTo>
                    <a:pt x="114" y="20"/>
                    <a:pt x="97" y="15"/>
                    <a:pt x="88" y="12"/>
                  </a:cubicBezTo>
                  <a:cubicBezTo>
                    <a:pt x="80" y="9"/>
                    <a:pt x="57" y="3"/>
                    <a:pt x="36" y="2"/>
                  </a:cubicBezTo>
                  <a:cubicBezTo>
                    <a:pt x="16" y="0"/>
                    <a:pt x="7" y="3"/>
                    <a:pt x="4" y="5"/>
                  </a:cubicBezTo>
                  <a:cubicBezTo>
                    <a:pt x="1" y="7"/>
                    <a:pt x="2" y="9"/>
                    <a:pt x="2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9" y="36"/>
                    <a:pt x="10" y="38"/>
                  </a:cubicBezTo>
                  <a:cubicBezTo>
                    <a:pt x="11" y="40"/>
                    <a:pt x="13" y="41"/>
                    <a:pt x="13" y="4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2" y="40"/>
                    <a:pt x="11" y="39"/>
                  </a:cubicBezTo>
                  <a:cubicBezTo>
                    <a:pt x="10" y="37"/>
                    <a:pt x="14" y="36"/>
                    <a:pt x="15" y="36"/>
                  </a:cubicBezTo>
                  <a:cubicBezTo>
                    <a:pt x="15" y="36"/>
                    <a:pt x="14" y="37"/>
                    <a:pt x="13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4" y="37"/>
                    <a:pt x="14" y="37"/>
                    <a:pt x="14" y="37"/>
                  </a:cubicBezTo>
                  <a:close/>
                  <a:moveTo>
                    <a:pt x="29" y="34"/>
                  </a:moveTo>
                  <a:cubicBezTo>
                    <a:pt x="29" y="34"/>
                    <a:pt x="29" y="34"/>
                    <a:pt x="29" y="34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lnTo>
                    <a:pt x="29" y="34"/>
                  </a:ln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16" y="7"/>
                    <a:pt x="16" y="7"/>
                    <a:pt x="16" y="7"/>
                  </a:cubicBezTo>
                  <a:lnTo>
                    <a:pt x="18" y="8"/>
                  </a:lnTo>
                  <a:close/>
                  <a:moveTo>
                    <a:pt x="16" y="8"/>
                  </a:moveTo>
                  <a:cubicBezTo>
                    <a:pt x="16" y="8"/>
                    <a:pt x="16" y="8"/>
                    <a:pt x="16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14" y="7"/>
                    <a:pt x="14" y="7"/>
                    <a:pt x="14" y="7"/>
                  </a:cubicBezTo>
                  <a:lnTo>
                    <a:pt x="16" y="8"/>
                  </a:lnTo>
                  <a:close/>
                  <a:moveTo>
                    <a:pt x="14" y="8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4" y="8"/>
                    <a:pt x="14" y="8"/>
                  </a:cubicBezTo>
                  <a:close/>
                  <a:moveTo>
                    <a:pt x="11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9" y="8"/>
                    <a:pt x="9" y="8"/>
                    <a:pt x="9" y="8"/>
                  </a:cubicBezTo>
                  <a:lnTo>
                    <a:pt x="11" y="8"/>
                  </a:ln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lose/>
                  <a:moveTo>
                    <a:pt x="1" y="12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lnTo>
                    <a:pt x="1" y="12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2" y="11"/>
                  </a:ln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1"/>
                  </a:ln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8" y="25"/>
                    <a:pt x="8" y="25"/>
                    <a:pt x="8" y="25"/>
                  </a:cubicBezTo>
                  <a:lnTo>
                    <a:pt x="3" y="10"/>
                  </a:ln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4" y="10"/>
                  </a:ln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13" y="36"/>
                    <a:pt x="13" y="36"/>
                    <a:pt x="13" y="36"/>
                  </a:cubicBezTo>
                  <a:lnTo>
                    <a:pt x="5" y="9"/>
                  </a:ln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14" y="35"/>
                    <a:pt x="14" y="35"/>
                    <a:pt x="14" y="35"/>
                  </a:cubicBezTo>
                  <a:lnTo>
                    <a:pt x="6" y="9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16" y="35"/>
                    <a:pt x="16" y="35"/>
                    <a:pt x="16" y="35"/>
                  </a:cubicBezTo>
                  <a:lnTo>
                    <a:pt x="8" y="9"/>
                  </a:lnTo>
                  <a:close/>
                  <a:moveTo>
                    <a:pt x="115" y="29"/>
                  </a:moveTo>
                  <a:cubicBezTo>
                    <a:pt x="115" y="29"/>
                    <a:pt x="115" y="29"/>
                    <a:pt x="115" y="2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lnTo>
                    <a:pt x="115" y="29"/>
                  </a:lnTo>
                  <a:close/>
                  <a:moveTo>
                    <a:pt x="55" y="37"/>
                  </a:moveTo>
                  <a:cubicBezTo>
                    <a:pt x="55" y="37"/>
                    <a:pt x="55" y="37"/>
                    <a:pt x="55" y="37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3" y="37"/>
                    <a:pt x="52" y="37"/>
                    <a:pt x="50" y="37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5" y="51"/>
                    <a:pt x="58" y="51"/>
                    <a:pt x="61" y="5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0" y="38"/>
                    <a:pt x="58" y="38"/>
                    <a:pt x="55" y="37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8" y="10"/>
                    <a:pt x="58" y="10"/>
                    <a:pt x="58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35"/>
                    <a:pt x="57" y="35"/>
                    <a:pt x="57" y="35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8" y="37"/>
                    <a:pt x="60" y="38"/>
                    <a:pt x="61" y="38"/>
                  </a:cubicBezTo>
                  <a:cubicBezTo>
                    <a:pt x="59" y="10"/>
                    <a:pt x="59" y="10"/>
                    <a:pt x="59" y="10"/>
                  </a:cubicBezTo>
                  <a:lnTo>
                    <a:pt x="57" y="10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42"/>
                    <a:pt x="146" y="42"/>
                    <a:pt x="145" y="42"/>
                  </a:cubicBezTo>
                  <a:cubicBezTo>
                    <a:pt x="144" y="42"/>
                    <a:pt x="143" y="42"/>
                    <a:pt x="143" y="42"/>
                  </a:cubicBezTo>
                  <a:cubicBezTo>
                    <a:pt x="143" y="41"/>
                    <a:pt x="143" y="41"/>
                    <a:pt x="143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1" y="41"/>
                  </a:cubicBezTo>
                  <a:cubicBezTo>
                    <a:pt x="141" y="41"/>
                    <a:pt x="141" y="41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2"/>
                    <a:pt x="140" y="42"/>
                    <a:pt x="140" y="42"/>
                  </a:cubicBezTo>
                  <a:cubicBezTo>
                    <a:pt x="140" y="41"/>
                    <a:pt x="140" y="41"/>
                    <a:pt x="140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39" y="41"/>
                    <a:pt x="139" y="41"/>
                    <a:pt x="138" y="41"/>
                  </a:cubicBezTo>
                  <a:cubicBezTo>
                    <a:pt x="136" y="41"/>
                    <a:pt x="133" y="41"/>
                    <a:pt x="129" y="41"/>
                  </a:cubicBezTo>
                  <a:cubicBezTo>
                    <a:pt x="128" y="41"/>
                    <a:pt x="124" y="41"/>
                    <a:pt x="119" y="42"/>
                  </a:cubicBezTo>
                  <a:cubicBezTo>
                    <a:pt x="120" y="41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6" y="39"/>
                    <a:pt x="116" y="39"/>
                    <a:pt x="116" y="39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5" y="42"/>
                    <a:pt x="115" y="42"/>
                    <a:pt x="115" y="42"/>
                  </a:cubicBezTo>
                  <a:cubicBezTo>
                    <a:pt x="115" y="42"/>
                    <a:pt x="115" y="42"/>
                    <a:pt x="114" y="42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2" y="39"/>
                    <a:pt x="112" y="40"/>
                    <a:pt x="112" y="39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39"/>
                    <a:pt x="111" y="39"/>
                    <a:pt x="111" y="39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0" y="40"/>
                    <a:pt x="110" y="40"/>
                    <a:pt x="110" y="40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39"/>
                    <a:pt x="109" y="39"/>
                    <a:pt x="109" y="39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9" y="40"/>
                    <a:pt x="109" y="40"/>
                    <a:pt x="109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8" y="40"/>
                    <a:pt x="108" y="40"/>
                    <a:pt x="108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5" y="43"/>
                    <a:pt x="105" y="43"/>
                    <a:pt x="105" y="43"/>
                  </a:cubicBezTo>
                  <a:cubicBezTo>
                    <a:pt x="105" y="43"/>
                    <a:pt x="104" y="43"/>
                    <a:pt x="104" y="43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3" y="40"/>
                    <a:pt x="103" y="40"/>
                    <a:pt x="103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3"/>
                    <a:pt x="102" y="43"/>
                    <a:pt x="102" y="43"/>
                  </a:cubicBezTo>
                  <a:cubicBezTo>
                    <a:pt x="102" y="43"/>
                    <a:pt x="101" y="43"/>
                    <a:pt x="101" y="43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2" y="40"/>
                    <a:pt x="102" y="40"/>
                    <a:pt x="102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44"/>
                    <a:pt x="95" y="44"/>
                    <a:pt x="95" y="44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5"/>
                    <a:pt x="92" y="45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7" y="40"/>
                    <a:pt x="87" y="40"/>
                    <a:pt x="87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6" y="40"/>
                    <a:pt x="86" y="40"/>
                    <a:pt x="86" y="40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4" y="40"/>
                    <a:pt x="84" y="40"/>
                    <a:pt x="84" y="40"/>
                  </a:cubicBezTo>
                  <a:cubicBezTo>
                    <a:pt x="83" y="40"/>
                    <a:pt x="83" y="40"/>
                    <a:pt x="83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1" y="40"/>
                    <a:pt x="81" y="40"/>
                    <a:pt x="81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6"/>
                    <a:pt x="80" y="46"/>
                    <a:pt x="80" y="47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39"/>
                    <a:pt x="76" y="39"/>
                    <a:pt x="76" y="39"/>
                  </a:cubicBezTo>
                  <a:cubicBezTo>
                    <a:pt x="76" y="47"/>
                    <a:pt x="76" y="47"/>
                    <a:pt x="76" y="47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39"/>
                    <a:pt x="75" y="39"/>
                    <a:pt x="75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2" y="39"/>
                    <a:pt x="72" y="39"/>
                    <a:pt x="72" y="39"/>
                  </a:cubicBezTo>
                  <a:cubicBezTo>
                    <a:pt x="71" y="39"/>
                    <a:pt x="71" y="39"/>
                    <a:pt x="71" y="39"/>
                  </a:cubicBezTo>
                  <a:cubicBezTo>
                    <a:pt x="71" y="49"/>
                    <a:pt x="71" y="49"/>
                    <a:pt x="71" y="49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9" y="39"/>
                    <a:pt x="69" y="39"/>
                    <a:pt x="69" y="39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6" y="39"/>
                    <a:pt x="66" y="39"/>
                    <a:pt x="66" y="39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4" y="38"/>
                    <a:pt x="64" y="38"/>
                    <a:pt x="64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3" y="51"/>
                    <a:pt x="64" y="51"/>
                    <a:pt x="64" y="51"/>
                  </a:cubicBezTo>
                  <a:cubicBezTo>
                    <a:pt x="69" y="51"/>
                    <a:pt x="69" y="51"/>
                    <a:pt x="69" y="51"/>
                  </a:cubicBezTo>
                  <a:cubicBezTo>
                    <a:pt x="69" y="51"/>
                    <a:pt x="71" y="51"/>
                    <a:pt x="74" y="50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1" y="51"/>
                    <a:pt x="82" y="51"/>
                    <a:pt x="82" y="51"/>
                  </a:cubicBezTo>
                  <a:cubicBezTo>
                    <a:pt x="86" y="51"/>
                    <a:pt x="97" y="51"/>
                    <a:pt x="103" y="51"/>
                  </a:cubicBezTo>
                  <a:cubicBezTo>
                    <a:pt x="110" y="51"/>
                    <a:pt x="131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50"/>
                    <a:pt x="134" y="48"/>
                    <a:pt x="136" y="47"/>
                  </a:cubicBezTo>
                  <a:cubicBezTo>
                    <a:pt x="138" y="45"/>
                    <a:pt x="139" y="45"/>
                    <a:pt x="139" y="44"/>
                  </a:cubicBezTo>
                  <a:cubicBezTo>
                    <a:pt x="140" y="44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40" y="42"/>
                    <a:pt x="140" y="42"/>
                    <a:pt x="141" y="42"/>
                  </a:cubicBezTo>
                  <a:cubicBezTo>
                    <a:pt x="141" y="42"/>
                    <a:pt x="141" y="41"/>
                    <a:pt x="141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1" y="43"/>
                    <a:pt x="139" y="45"/>
                    <a:pt x="137" y="46"/>
                  </a:cubicBezTo>
                  <a:cubicBezTo>
                    <a:pt x="135" y="47"/>
                    <a:pt x="132" y="50"/>
                    <a:pt x="132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3" y="50"/>
                    <a:pt x="133" y="50"/>
                    <a:pt x="133" y="50"/>
                  </a:cubicBezTo>
                  <a:cubicBezTo>
                    <a:pt x="133" y="50"/>
                    <a:pt x="134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5" y="50"/>
                    <a:pt x="135" y="50"/>
                    <a:pt x="135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6" y="50"/>
                  </a:cubicBezTo>
                  <a:cubicBezTo>
                    <a:pt x="136" y="50"/>
                    <a:pt x="136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7" y="50"/>
                    <a:pt x="137" y="50"/>
                    <a:pt x="137" y="50"/>
                  </a:cubicBezTo>
                  <a:cubicBezTo>
                    <a:pt x="138" y="50"/>
                    <a:pt x="140" y="50"/>
                    <a:pt x="143" y="50"/>
                  </a:cubicBezTo>
                  <a:cubicBezTo>
                    <a:pt x="147" y="50"/>
                    <a:pt x="152" y="50"/>
                    <a:pt x="152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1" y="45"/>
                    <a:pt x="141" y="44"/>
                    <a:pt x="141" y="44"/>
                  </a:cubicBezTo>
                  <a:cubicBezTo>
                    <a:pt x="141" y="44"/>
                    <a:pt x="142" y="44"/>
                    <a:pt x="142" y="44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41" y="46"/>
                    <a:pt x="141" y="46"/>
                    <a:pt x="141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2" y="47"/>
                    <a:pt x="142" y="47"/>
                    <a:pt x="142" y="47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2" y="48"/>
                    <a:pt x="142" y="48"/>
                    <a:pt x="142" y="48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2" y="49"/>
                    <a:pt x="142" y="49"/>
                    <a:pt x="142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1" y="49"/>
                    <a:pt x="141" y="49"/>
                    <a:pt x="141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8" y="49"/>
                    <a:pt x="168" y="49"/>
                    <a:pt x="168" y="49"/>
                  </a:cubicBezTo>
                  <a:lnTo>
                    <a:pt x="166" y="48"/>
                  </a:lnTo>
                  <a:close/>
                  <a:moveTo>
                    <a:pt x="119" y="43"/>
                  </a:move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3"/>
                    <a:pt x="119" y="43"/>
                  </a:cubicBezTo>
                  <a:close/>
                  <a:moveTo>
                    <a:pt x="118" y="42"/>
                  </a:moveTo>
                  <a:cubicBezTo>
                    <a:pt x="118" y="42"/>
                    <a:pt x="118" y="42"/>
                    <a:pt x="118" y="42"/>
                  </a:cubicBezTo>
                  <a:cubicBezTo>
                    <a:pt x="118" y="42"/>
                    <a:pt x="118" y="42"/>
                    <a:pt x="118" y="42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lnTo>
                    <a:pt x="118" y="42"/>
                  </a:lnTo>
                  <a:close/>
                  <a:moveTo>
                    <a:pt x="118" y="43"/>
                  </a:move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8" y="43"/>
                    <a:pt x="118" y="43"/>
                    <a:pt x="118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8" y="43"/>
                  </a:lnTo>
                  <a:close/>
                  <a:moveTo>
                    <a:pt x="117" y="42"/>
                  </a:moveTo>
                  <a:cubicBezTo>
                    <a:pt x="117" y="42"/>
                    <a:pt x="117" y="42"/>
                    <a:pt x="117" y="42"/>
                  </a:cubicBezTo>
                  <a:cubicBezTo>
                    <a:pt x="117" y="42"/>
                    <a:pt x="117" y="42"/>
                    <a:pt x="117" y="42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lnTo>
                    <a:pt x="117" y="42"/>
                  </a:lnTo>
                  <a:close/>
                  <a:moveTo>
                    <a:pt x="117" y="43"/>
                  </a:move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ubicBezTo>
                    <a:pt x="117" y="43"/>
                    <a:pt x="117" y="43"/>
                    <a:pt x="117" y="43"/>
                  </a:cubicBezTo>
                  <a:close/>
                  <a:moveTo>
                    <a:pt x="116" y="42"/>
                  </a:moveTo>
                  <a:cubicBezTo>
                    <a:pt x="116" y="42"/>
                    <a:pt x="116" y="42"/>
                    <a:pt x="116" y="42"/>
                  </a:cubicBezTo>
                  <a:cubicBezTo>
                    <a:pt x="116" y="42"/>
                    <a:pt x="116" y="42"/>
                    <a:pt x="116" y="42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5" y="43"/>
                  </a:cubicBezTo>
                  <a:lnTo>
                    <a:pt x="116" y="42"/>
                  </a:lnTo>
                  <a:close/>
                  <a:moveTo>
                    <a:pt x="115" y="43"/>
                  </a:moveTo>
                  <a:cubicBezTo>
                    <a:pt x="115" y="43"/>
                    <a:pt x="115" y="43"/>
                    <a:pt x="115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6" y="43"/>
                    <a:pt x="116" y="43"/>
                    <a:pt x="116" y="43"/>
                  </a:cubicBezTo>
                  <a:cubicBezTo>
                    <a:pt x="115" y="43"/>
                    <a:pt x="115" y="43"/>
                    <a:pt x="115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2"/>
                    <a:pt x="115" y="42"/>
                    <a:pt x="115" y="42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3"/>
                    <a:pt x="114" y="43"/>
                    <a:pt x="114" y="43"/>
                  </a:cubicBezTo>
                  <a:close/>
                  <a:moveTo>
                    <a:pt x="114" y="43"/>
                  </a:moveTo>
                  <a:cubicBezTo>
                    <a:pt x="114" y="43"/>
                    <a:pt x="114" y="43"/>
                    <a:pt x="114" y="43"/>
                  </a:cubicBezTo>
                  <a:cubicBezTo>
                    <a:pt x="114" y="43"/>
                    <a:pt x="115" y="43"/>
                    <a:pt x="115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4" y="43"/>
                    <a:pt x="114" y="43"/>
                    <a:pt x="114" y="43"/>
                  </a:cubicBezTo>
                  <a:close/>
                  <a:moveTo>
                    <a:pt x="113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3" y="44"/>
                    <a:pt x="113" y="44"/>
                    <a:pt x="112" y="44"/>
                  </a:cubicBezTo>
                  <a:lnTo>
                    <a:pt x="113" y="43"/>
                  </a:lnTo>
                  <a:close/>
                  <a:moveTo>
                    <a:pt x="112" y="44"/>
                  </a:move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3" y="44"/>
                    <a:pt x="113" y="44"/>
                  </a:cubicBezTo>
                  <a:cubicBezTo>
                    <a:pt x="112" y="44"/>
                    <a:pt x="112" y="44"/>
                    <a:pt x="112" y="44"/>
                  </a:cubicBezTo>
                  <a:close/>
                  <a:moveTo>
                    <a:pt x="111" y="43"/>
                  </a:moveTo>
                  <a:cubicBezTo>
                    <a:pt x="111" y="43"/>
                    <a:pt x="111" y="43"/>
                    <a:pt x="111" y="43"/>
                  </a:cubicBezTo>
                  <a:cubicBezTo>
                    <a:pt x="111" y="43"/>
                    <a:pt x="111" y="43"/>
                    <a:pt x="111" y="43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lnTo>
                    <a:pt x="111" y="43"/>
                  </a:lnTo>
                  <a:close/>
                  <a:moveTo>
                    <a:pt x="111" y="44"/>
                  </a:move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1" y="44"/>
                    <a:pt x="111" y="44"/>
                    <a:pt x="111" y="44"/>
                  </a:cubicBezTo>
                  <a:close/>
                  <a:moveTo>
                    <a:pt x="109" y="43"/>
                  </a:move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43"/>
                  </a:lnTo>
                  <a:close/>
                  <a:moveTo>
                    <a:pt x="109" y="44"/>
                  </a:move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ubicBezTo>
                    <a:pt x="109" y="44"/>
                    <a:pt x="109" y="44"/>
                    <a:pt x="109" y="44"/>
                  </a:cubicBezTo>
                  <a:close/>
                  <a:moveTo>
                    <a:pt x="107" y="43"/>
                  </a:moveTo>
                  <a:cubicBezTo>
                    <a:pt x="107" y="43"/>
                    <a:pt x="107" y="43"/>
                    <a:pt x="107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7" y="44"/>
                    <a:pt x="106" y="44"/>
                  </a:cubicBezTo>
                  <a:lnTo>
                    <a:pt x="107" y="43"/>
                  </a:lnTo>
                  <a:close/>
                  <a:moveTo>
                    <a:pt x="106" y="44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ubicBezTo>
                    <a:pt x="106" y="44"/>
                    <a:pt x="106" y="44"/>
                    <a:pt x="106" y="44"/>
                  </a:cubicBezTo>
                  <a:close/>
                  <a:moveTo>
                    <a:pt x="104" y="43"/>
                  </a:moveTo>
                  <a:cubicBezTo>
                    <a:pt x="104" y="43"/>
                    <a:pt x="104" y="43"/>
                    <a:pt x="104" y="43"/>
                  </a:cubicBezTo>
                  <a:cubicBezTo>
                    <a:pt x="104" y="43"/>
                    <a:pt x="105" y="43"/>
                    <a:pt x="105" y="43"/>
                  </a:cubicBezTo>
                  <a:cubicBezTo>
                    <a:pt x="105" y="45"/>
                    <a:pt x="105" y="45"/>
                    <a:pt x="105" y="45"/>
                  </a:cubicBezTo>
                  <a:cubicBezTo>
                    <a:pt x="104" y="45"/>
                    <a:pt x="104" y="45"/>
                    <a:pt x="104" y="45"/>
                  </a:cubicBezTo>
                  <a:lnTo>
                    <a:pt x="104" y="43"/>
                  </a:lnTo>
                  <a:close/>
                  <a:moveTo>
                    <a:pt x="101" y="44"/>
                  </a:moveTo>
                  <a:cubicBezTo>
                    <a:pt x="101" y="44"/>
                    <a:pt x="101" y="44"/>
                    <a:pt x="101" y="44"/>
                  </a:cubicBezTo>
                  <a:cubicBezTo>
                    <a:pt x="101" y="44"/>
                    <a:pt x="102" y="44"/>
                    <a:pt x="102" y="44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44"/>
                  </a:lnTo>
                  <a:close/>
                  <a:moveTo>
                    <a:pt x="98" y="44"/>
                  </a:moveTo>
                  <a:cubicBezTo>
                    <a:pt x="98" y="44"/>
                    <a:pt x="98" y="44"/>
                    <a:pt x="98" y="44"/>
                  </a:cubicBezTo>
                  <a:cubicBezTo>
                    <a:pt x="99" y="44"/>
                    <a:pt x="99" y="44"/>
                    <a:pt x="99" y="44"/>
                  </a:cubicBezTo>
                  <a:cubicBezTo>
                    <a:pt x="99" y="45"/>
                    <a:pt x="99" y="45"/>
                    <a:pt x="99" y="45"/>
                  </a:cubicBezTo>
                  <a:cubicBezTo>
                    <a:pt x="99" y="45"/>
                    <a:pt x="99" y="45"/>
                    <a:pt x="98" y="45"/>
                  </a:cubicBezTo>
                  <a:lnTo>
                    <a:pt x="98" y="44"/>
                  </a:lnTo>
                  <a:close/>
                  <a:moveTo>
                    <a:pt x="95" y="44"/>
                  </a:moveTo>
                  <a:cubicBezTo>
                    <a:pt x="95" y="44"/>
                    <a:pt x="95" y="44"/>
                    <a:pt x="95" y="44"/>
                  </a:cubicBezTo>
                  <a:cubicBezTo>
                    <a:pt x="95" y="44"/>
                    <a:pt x="96" y="44"/>
                    <a:pt x="96" y="4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5" y="46"/>
                    <a:pt x="95" y="46"/>
                    <a:pt x="95" y="46"/>
                  </a:cubicBezTo>
                  <a:lnTo>
                    <a:pt x="95" y="44"/>
                  </a:lnTo>
                  <a:close/>
                  <a:moveTo>
                    <a:pt x="92" y="45"/>
                  </a:moveTo>
                  <a:cubicBezTo>
                    <a:pt x="92" y="45"/>
                    <a:pt x="92" y="45"/>
                    <a:pt x="92" y="45"/>
                  </a:cubicBezTo>
                  <a:cubicBezTo>
                    <a:pt x="92" y="45"/>
                    <a:pt x="92" y="45"/>
                    <a:pt x="92" y="45"/>
                  </a:cubicBezTo>
                  <a:cubicBezTo>
                    <a:pt x="92" y="46"/>
                    <a:pt x="92" y="46"/>
                    <a:pt x="92" y="46"/>
                  </a:cubicBezTo>
                  <a:cubicBezTo>
                    <a:pt x="92" y="46"/>
                    <a:pt x="92" y="46"/>
                    <a:pt x="91" y="46"/>
                  </a:cubicBezTo>
                  <a:lnTo>
                    <a:pt x="92" y="45"/>
                  </a:lnTo>
                  <a:close/>
                  <a:moveTo>
                    <a:pt x="88" y="45"/>
                  </a:moveTo>
                  <a:cubicBezTo>
                    <a:pt x="88" y="45"/>
                    <a:pt x="88" y="45"/>
                    <a:pt x="88" y="45"/>
                  </a:cubicBezTo>
                  <a:cubicBezTo>
                    <a:pt x="88" y="45"/>
                    <a:pt x="88" y="45"/>
                    <a:pt x="88" y="45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88" y="47"/>
                    <a:pt x="88" y="47"/>
                    <a:pt x="88" y="47"/>
                  </a:cubicBezTo>
                  <a:lnTo>
                    <a:pt x="88" y="45"/>
                  </a:lnTo>
                  <a:close/>
                  <a:moveTo>
                    <a:pt x="84" y="46"/>
                  </a:moveTo>
                  <a:cubicBezTo>
                    <a:pt x="84" y="46"/>
                    <a:pt x="84" y="46"/>
                    <a:pt x="84" y="46"/>
                  </a:cubicBezTo>
                  <a:cubicBezTo>
                    <a:pt x="84" y="46"/>
                    <a:pt x="84" y="46"/>
                    <a:pt x="84" y="46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4" y="47"/>
                    <a:pt x="84" y="47"/>
                    <a:pt x="84" y="47"/>
                  </a:cubicBezTo>
                  <a:lnTo>
                    <a:pt x="84" y="46"/>
                  </a:lnTo>
                  <a:close/>
                  <a:moveTo>
                    <a:pt x="80" y="47"/>
                  </a:moveTo>
                  <a:cubicBezTo>
                    <a:pt x="80" y="47"/>
                    <a:pt x="80" y="47"/>
                    <a:pt x="80" y="47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8"/>
                    <a:pt x="80" y="48"/>
                    <a:pt x="80" y="48"/>
                  </a:cubicBezTo>
                  <a:lnTo>
                    <a:pt x="80" y="47"/>
                  </a:ln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4" y="49"/>
                    <a:pt x="75" y="49"/>
                    <a:pt x="75" y="49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5" y="47"/>
                    <a:pt x="75" y="47"/>
                    <a:pt x="76" y="47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6" y="48"/>
                    <a:pt x="77" y="48"/>
                    <a:pt x="77" y="48"/>
                  </a:cubicBezTo>
                  <a:cubicBezTo>
                    <a:pt x="77" y="48"/>
                    <a:pt x="76" y="48"/>
                    <a:pt x="76" y="49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5" y="49"/>
                    <a:pt x="75" y="49"/>
                  </a:cubicBezTo>
                  <a:cubicBezTo>
                    <a:pt x="75" y="49"/>
                    <a:pt x="74" y="49"/>
                    <a:pt x="74" y="49"/>
                  </a:cubicBezTo>
                  <a:close/>
                  <a:moveTo>
                    <a:pt x="74" y="49"/>
                  </a:moveTo>
                  <a:cubicBezTo>
                    <a:pt x="74" y="49"/>
                    <a:pt x="74" y="49"/>
                    <a:pt x="74" y="49"/>
                  </a:cubicBezTo>
                  <a:cubicBezTo>
                    <a:pt x="71" y="49"/>
                    <a:pt x="69" y="50"/>
                    <a:pt x="67" y="50"/>
                  </a:cubicBezTo>
                  <a:cubicBezTo>
                    <a:pt x="69" y="50"/>
                    <a:pt x="72" y="49"/>
                    <a:pt x="73" y="49"/>
                  </a:cubicBezTo>
                  <a:cubicBezTo>
                    <a:pt x="73" y="49"/>
                    <a:pt x="74" y="49"/>
                    <a:pt x="74" y="49"/>
                  </a:cubicBezTo>
                  <a:close/>
                  <a:moveTo>
                    <a:pt x="87" y="51"/>
                  </a:moveTo>
                  <a:cubicBezTo>
                    <a:pt x="87" y="51"/>
                    <a:pt x="87" y="51"/>
                    <a:pt x="87" y="51"/>
                  </a:cubicBezTo>
                  <a:cubicBezTo>
                    <a:pt x="85" y="51"/>
                    <a:pt x="84" y="51"/>
                    <a:pt x="83" y="51"/>
                  </a:cubicBezTo>
                  <a:cubicBezTo>
                    <a:pt x="84" y="51"/>
                    <a:pt x="85" y="51"/>
                    <a:pt x="87" y="50"/>
                  </a:cubicBezTo>
                  <a:lnTo>
                    <a:pt x="87" y="51"/>
                  </a:lnTo>
                  <a:close/>
                  <a:moveTo>
                    <a:pt x="89" y="51"/>
                  </a:moveTo>
                  <a:cubicBezTo>
                    <a:pt x="89" y="51"/>
                    <a:pt x="89" y="51"/>
                    <a:pt x="89" y="51"/>
                  </a:cubicBezTo>
                  <a:cubicBezTo>
                    <a:pt x="88" y="51"/>
                    <a:pt x="88" y="51"/>
                    <a:pt x="87" y="51"/>
                  </a:cubicBezTo>
                  <a:cubicBezTo>
                    <a:pt x="87" y="50"/>
                    <a:pt x="87" y="50"/>
                    <a:pt x="87" y="50"/>
                  </a:cubicBezTo>
                  <a:cubicBezTo>
                    <a:pt x="88" y="50"/>
                    <a:pt x="88" y="50"/>
                    <a:pt x="89" y="50"/>
                  </a:cubicBezTo>
                  <a:lnTo>
                    <a:pt x="89" y="51"/>
                  </a:lnTo>
                  <a:close/>
                  <a:moveTo>
                    <a:pt x="91" y="51"/>
                  </a:moveTo>
                  <a:cubicBezTo>
                    <a:pt x="91" y="51"/>
                    <a:pt x="91" y="51"/>
                    <a:pt x="91" y="51"/>
                  </a:cubicBezTo>
                  <a:cubicBezTo>
                    <a:pt x="91" y="51"/>
                    <a:pt x="90" y="51"/>
                    <a:pt x="89" y="51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90" y="50"/>
                    <a:pt x="91" y="50"/>
                    <a:pt x="91" y="50"/>
                  </a:cubicBezTo>
                  <a:lnTo>
                    <a:pt x="91" y="51"/>
                  </a:lnTo>
                  <a:close/>
                  <a:moveTo>
                    <a:pt x="93" y="51"/>
                  </a:moveTo>
                  <a:cubicBezTo>
                    <a:pt x="93" y="51"/>
                    <a:pt x="93" y="51"/>
                    <a:pt x="93" y="51"/>
                  </a:cubicBezTo>
                  <a:cubicBezTo>
                    <a:pt x="93" y="51"/>
                    <a:pt x="92" y="51"/>
                    <a:pt x="91" y="51"/>
                  </a:cubicBezTo>
                  <a:cubicBezTo>
                    <a:pt x="91" y="50"/>
                    <a:pt x="91" y="50"/>
                    <a:pt x="91" y="50"/>
                  </a:cubicBezTo>
                  <a:cubicBezTo>
                    <a:pt x="92" y="49"/>
                    <a:pt x="93" y="49"/>
                    <a:pt x="93" y="49"/>
                  </a:cubicBezTo>
                  <a:lnTo>
                    <a:pt x="93" y="51"/>
                  </a:lnTo>
                  <a:close/>
                  <a:moveTo>
                    <a:pt x="95" y="51"/>
                  </a:moveTo>
                  <a:cubicBezTo>
                    <a:pt x="95" y="51"/>
                    <a:pt x="95" y="51"/>
                    <a:pt x="95" y="51"/>
                  </a:cubicBezTo>
                  <a:cubicBezTo>
                    <a:pt x="95" y="51"/>
                    <a:pt x="94" y="51"/>
                    <a:pt x="94" y="51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49"/>
                    <a:pt x="95" y="49"/>
                    <a:pt x="95" y="49"/>
                  </a:cubicBezTo>
                  <a:lnTo>
                    <a:pt x="95" y="51"/>
                  </a:lnTo>
                  <a:close/>
                  <a:moveTo>
                    <a:pt x="98" y="51"/>
                  </a:moveTo>
                  <a:cubicBezTo>
                    <a:pt x="98" y="51"/>
                    <a:pt x="98" y="51"/>
                    <a:pt x="98" y="51"/>
                  </a:cubicBezTo>
                  <a:cubicBezTo>
                    <a:pt x="97" y="51"/>
                    <a:pt x="96" y="51"/>
                    <a:pt x="96" y="51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8" y="50"/>
                    <a:pt x="98" y="50"/>
                    <a:pt x="98" y="50"/>
                  </a:cubicBezTo>
                  <a:lnTo>
                    <a:pt x="98" y="51"/>
                  </a:lnTo>
                  <a:close/>
                  <a:moveTo>
                    <a:pt x="98" y="50"/>
                  </a:moveTo>
                  <a:cubicBezTo>
                    <a:pt x="98" y="50"/>
                    <a:pt x="98" y="50"/>
                    <a:pt x="98" y="50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6" y="49"/>
                  </a:cubicBezTo>
                  <a:cubicBezTo>
                    <a:pt x="96" y="49"/>
                    <a:pt x="97" y="49"/>
                    <a:pt x="98" y="49"/>
                  </a:cubicBezTo>
                  <a:lnTo>
                    <a:pt x="98" y="50"/>
                  </a:lnTo>
                  <a:close/>
                  <a:moveTo>
                    <a:pt x="100" y="51"/>
                  </a:moveTo>
                  <a:cubicBezTo>
                    <a:pt x="100" y="51"/>
                    <a:pt x="100" y="51"/>
                    <a:pt x="100" y="51"/>
                  </a:cubicBezTo>
                  <a:cubicBezTo>
                    <a:pt x="99" y="51"/>
                    <a:pt x="98" y="51"/>
                    <a:pt x="98" y="51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98" y="50"/>
                    <a:pt x="98" y="50"/>
                    <a:pt x="98" y="50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98" y="48"/>
                    <a:pt x="99" y="48"/>
                    <a:pt x="100" y="48"/>
                  </a:cubicBezTo>
                  <a:lnTo>
                    <a:pt x="100" y="51"/>
                  </a:lnTo>
                  <a:close/>
                  <a:moveTo>
                    <a:pt x="101" y="51"/>
                  </a:moveTo>
                  <a:cubicBezTo>
                    <a:pt x="101" y="51"/>
                    <a:pt x="101" y="51"/>
                    <a:pt x="101" y="51"/>
                  </a:cubicBezTo>
                  <a:cubicBezTo>
                    <a:pt x="101" y="51"/>
                    <a:pt x="100" y="51"/>
                    <a:pt x="100" y="51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100" y="48"/>
                    <a:pt x="101" y="48"/>
                    <a:pt x="101" y="48"/>
                  </a:cubicBezTo>
                  <a:lnTo>
                    <a:pt x="101" y="51"/>
                  </a:lnTo>
                  <a:close/>
                  <a:moveTo>
                    <a:pt x="103" y="49"/>
                  </a:move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49"/>
                    <a:pt x="103" y="49"/>
                    <a:pt x="103" y="49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3" y="51"/>
                    <a:pt x="102" y="51"/>
                    <a:pt x="102" y="51"/>
                  </a:cubicBezTo>
                  <a:cubicBezTo>
                    <a:pt x="102" y="48"/>
                    <a:pt x="102" y="48"/>
                    <a:pt x="102" y="48"/>
                  </a:cubicBezTo>
                  <a:cubicBezTo>
                    <a:pt x="102" y="48"/>
                    <a:pt x="103" y="48"/>
                    <a:pt x="103" y="48"/>
                  </a:cubicBezTo>
                  <a:lnTo>
                    <a:pt x="103" y="49"/>
                  </a:ln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8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0"/>
                    <a:pt x="108" y="50"/>
                    <a:pt x="108" y="50"/>
                  </a:cubicBezTo>
                  <a:close/>
                  <a:moveTo>
                    <a:pt x="108" y="50"/>
                  </a:moveTo>
                  <a:cubicBezTo>
                    <a:pt x="108" y="50"/>
                    <a:pt x="108" y="50"/>
                    <a:pt x="108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6" y="50"/>
                    <a:pt x="106" y="50"/>
                    <a:pt x="106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6" y="51"/>
                    <a:pt x="105" y="51"/>
                    <a:pt x="104" y="5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5" y="47"/>
                    <a:pt x="105" y="47"/>
                    <a:pt x="105" y="47"/>
                  </a:cubicBezTo>
                  <a:cubicBezTo>
                    <a:pt x="106" y="47"/>
                    <a:pt x="107" y="47"/>
                    <a:pt x="108" y="47"/>
                  </a:cubicBezTo>
                  <a:lnTo>
                    <a:pt x="108" y="50"/>
                  </a:lnTo>
                  <a:close/>
                  <a:moveTo>
                    <a:pt x="104" y="49"/>
                  </a:moveTo>
                  <a:cubicBezTo>
                    <a:pt x="104" y="49"/>
                    <a:pt x="104" y="49"/>
                    <a:pt x="104" y="49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4" y="47"/>
                    <a:pt x="105" y="47"/>
                    <a:pt x="105" y="47"/>
                  </a:cubicBezTo>
                  <a:cubicBezTo>
                    <a:pt x="105" y="49"/>
                    <a:pt x="105" y="49"/>
                    <a:pt x="105" y="49"/>
                  </a:cubicBezTo>
                  <a:lnTo>
                    <a:pt x="104" y="49"/>
                  </a:lnTo>
                  <a:close/>
                  <a:moveTo>
                    <a:pt x="112" y="50"/>
                  </a:moveTo>
                  <a:cubicBezTo>
                    <a:pt x="112" y="50"/>
                    <a:pt x="112" y="50"/>
                    <a:pt x="112" y="50"/>
                  </a:cubicBezTo>
                  <a:cubicBezTo>
                    <a:pt x="111" y="50"/>
                    <a:pt x="110" y="50"/>
                    <a:pt x="109" y="50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1" y="46"/>
                    <a:pt x="111" y="46"/>
                    <a:pt x="112" y="46"/>
                  </a:cubicBezTo>
                  <a:lnTo>
                    <a:pt x="112" y="50"/>
                  </a:lnTo>
                  <a:close/>
                  <a:moveTo>
                    <a:pt x="109" y="50"/>
                  </a:moveTo>
                  <a:cubicBezTo>
                    <a:pt x="109" y="50"/>
                    <a:pt x="109" y="50"/>
                    <a:pt x="109" y="50"/>
                  </a:cubicBezTo>
                  <a:cubicBezTo>
                    <a:pt x="109" y="47"/>
                    <a:pt x="109" y="47"/>
                    <a:pt x="109" y="47"/>
                  </a:cubicBezTo>
                  <a:cubicBezTo>
                    <a:pt x="109" y="47"/>
                    <a:pt x="110" y="47"/>
                    <a:pt x="110" y="47"/>
                  </a:cubicBezTo>
                  <a:cubicBezTo>
                    <a:pt x="110" y="50"/>
                    <a:pt x="110" y="50"/>
                    <a:pt x="110" y="50"/>
                  </a:cubicBezTo>
                  <a:lnTo>
                    <a:pt x="109" y="50"/>
                  </a:lnTo>
                  <a:close/>
                  <a:moveTo>
                    <a:pt x="113" y="47"/>
                  </a:move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50"/>
                    <a:pt x="112" y="50"/>
                    <a:pt x="112" y="50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46"/>
                    <a:pt x="113" y="46"/>
                    <a:pt x="113" y="46"/>
                  </a:cubicBezTo>
                  <a:lnTo>
                    <a:pt x="113" y="47"/>
                  </a:ln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4" y="50"/>
                    <a:pt x="114" y="50"/>
                    <a:pt x="113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5" y="50"/>
                    <a:pt x="115" y="50"/>
                    <a:pt x="115" y="50"/>
                  </a:cubicBezTo>
                  <a:close/>
                  <a:moveTo>
                    <a:pt x="115" y="50"/>
                  </a:moveTo>
                  <a:cubicBezTo>
                    <a:pt x="115" y="50"/>
                    <a:pt x="115" y="50"/>
                    <a:pt x="115" y="50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5" y="47"/>
                    <a:pt x="115" y="47"/>
                    <a:pt x="115" y="47"/>
                  </a:cubicBezTo>
                  <a:lnTo>
                    <a:pt x="115" y="50"/>
                  </a:lnTo>
                  <a:close/>
                  <a:moveTo>
                    <a:pt x="115" y="47"/>
                  </a:moveTo>
                  <a:cubicBezTo>
                    <a:pt x="115" y="47"/>
                    <a:pt x="115" y="47"/>
                    <a:pt x="115" y="47"/>
                  </a:cubicBezTo>
                  <a:cubicBezTo>
                    <a:pt x="113" y="47"/>
                    <a:pt x="113" y="47"/>
                    <a:pt x="113" y="47"/>
                  </a:cubicBezTo>
                  <a:cubicBezTo>
                    <a:pt x="113" y="46"/>
                    <a:pt x="113" y="46"/>
                    <a:pt x="113" y="46"/>
                  </a:cubicBezTo>
                  <a:cubicBezTo>
                    <a:pt x="114" y="46"/>
                    <a:pt x="114" y="46"/>
                    <a:pt x="115" y="46"/>
                  </a:cubicBezTo>
                  <a:lnTo>
                    <a:pt x="115" y="47"/>
                  </a:lnTo>
                  <a:close/>
                  <a:moveTo>
                    <a:pt x="116" y="49"/>
                  </a:move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50"/>
                    <a:pt x="115" y="50"/>
                    <a:pt x="115" y="50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5" y="46"/>
                    <a:pt x="115" y="46"/>
                    <a:pt x="115" y="46"/>
                  </a:cubicBezTo>
                  <a:cubicBezTo>
                    <a:pt x="115" y="46"/>
                    <a:pt x="116" y="46"/>
                    <a:pt x="116" y="46"/>
                  </a:cubicBezTo>
                  <a:lnTo>
                    <a:pt x="116" y="49"/>
                  </a:lnTo>
                  <a:close/>
                  <a:moveTo>
                    <a:pt x="117" y="50"/>
                  </a:moveTo>
                  <a:cubicBezTo>
                    <a:pt x="117" y="50"/>
                    <a:pt x="117" y="50"/>
                    <a:pt x="117" y="50"/>
                  </a:cubicBezTo>
                  <a:cubicBezTo>
                    <a:pt x="117" y="50"/>
                    <a:pt x="117" y="50"/>
                    <a:pt x="116" y="50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7" y="49"/>
                    <a:pt x="117" y="49"/>
                    <a:pt x="117" y="49"/>
                  </a:cubicBezTo>
                  <a:lnTo>
                    <a:pt x="117" y="50"/>
                  </a:lnTo>
                  <a:close/>
                  <a:moveTo>
                    <a:pt x="117" y="49"/>
                  </a:moveTo>
                  <a:cubicBezTo>
                    <a:pt x="117" y="49"/>
                    <a:pt x="117" y="49"/>
                    <a:pt x="117" y="49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6" y="46"/>
                    <a:pt x="116" y="46"/>
                    <a:pt x="116" y="46"/>
                  </a:cubicBezTo>
                  <a:cubicBezTo>
                    <a:pt x="117" y="46"/>
                    <a:pt x="117" y="46"/>
                    <a:pt x="117" y="46"/>
                  </a:cubicBezTo>
                  <a:lnTo>
                    <a:pt x="117" y="49"/>
                  </a:lnTo>
                  <a:close/>
                  <a:moveTo>
                    <a:pt x="119" y="47"/>
                  </a:moveTo>
                  <a:cubicBezTo>
                    <a:pt x="119" y="47"/>
                    <a:pt x="119" y="47"/>
                    <a:pt x="119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8" y="47"/>
                    <a:pt x="118" y="47"/>
                    <a:pt x="118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8" y="46"/>
                    <a:pt x="118" y="46"/>
                    <a:pt x="118" y="46"/>
                  </a:cubicBezTo>
                  <a:cubicBezTo>
                    <a:pt x="118" y="46"/>
                    <a:pt x="118" y="46"/>
                    <a:pt x="119" y="46"/>
                  </a:cubicBezTo>
                  <a:lnTo>
                    <a:pt x="119" y="47"/>
                  </a:lnTo>
                  <a:close/>
                  <a:moveTo>
                    <a:pt x="120" y="50"/>
                  </a:moveTo>
                  <a:cubicBezTo>
                    <a:pt x="120" y="50"/>
                    <a:pt x="120" y="50"/>
                    <a:pt x="120" y="50"/>
                  </a:cubicBezTo>
                  <a:cubicBezTo>
                    <a:pt x="120" y="50"/>
                    <a:pt x="119" y="50"/>
                    <a:pt x="119" y="50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7"/>
                    <a:pt x="120" y="47"/>
                    <a:pt x="120" y="47"/>
                  </a:cubicBezTo>
                  <a:lnTo>
                    <a:pt x="120" y="50"/>
                  </a:lnTo>
                  <a:close/>
                  <a:moveTo>
                    <a:pt x="120" y="47"/>
                  </a:moveTo>
                  <a:cubicBezTo>
                    <a:pt x="120" y="47"/>
                    <a:pt x="120" y="47"/>
                    <a:pt x="120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6"/>
                    <a:pt x="119" y="46"/>
                    <a:pt x="119" y="46"/>
                  </a:cubicBezTo>
                  <a:cubicBezTo>
                    <a:pt x="119" y="46"/>
                    <a:pt x="120" y="45"/>
                    <a:pt x="120" y="45"/>
                  </a:cubicBezTo>
                  <a:lnTo>
                    <a:pt x="120" y="47"/>
                  </a:lnTo>
                  <a:close/>
                  <a:moveTo>
                    <a:pt x="123" y="50"/>
                  </a:moveTo>
                  <a:cubicBezTo>
                    <a:pt x="123" y="50"/>
                    <a:pt x="123" y="50"/>
                    <a:pt x="123" y="50"/>
                  </a:cubicBezTo>
                  <a:cubicBezTo>
                    <a:pt x="122" y="50"/>
                    <a:pt x="121" y="50"/>
                    <a:pt x="120" y="50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5"/>
                    <a:pt x="120" y="45"/>
                    <a:pt x="120" y="45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45"/>
                    <a:pt x="122" y="45"/>
                    <a:pt x="122" y="45"/>
                  </a:cubicBezTo>
                  <a:cubicBezTo>
                    <a:pt x="122" y="45"/>
                    <a:pt x="122" y="45"/>
                    <a:pt x="123" y="45"/>
                  </a:cubicBezTo>
                  <a:lnTo>
                    <a:pt x="123" y="50"/>
                  </a:ln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4" y="45"/>
                  </a:cubicBezTo>
                  <a:lnTo>
                    <a:pt x="124" y="49"/>
                  </a:lnTo>
                  <a:close/>
                  <a:moveTo>
                    <a:pt x="125" y="50"/>
                  </a:moveTo>
                  <a:cubicBezTo>
                    <a:pt x="125" y="50"/>
                    <a:pt x="125" y="50"/>
                    <a:pt x="125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5" y="50"/>
                    <a:pt x="125" y="50"/>
                    <a:pt x="125" y="50"/>
                  </a:cubicBezTo>
                  <a:close/>
                  <a:moveTo>
                    <a:pt x="125" y="49"/>
                  </a:moveTo>
                  <a:cubicBezTo>
                    <a:pt x="125" y="49"/>
                    <a:pt x="125" y="49"/>
                    <a:pt x="125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5" y="45"/>
                  </a:cubicBezTo>
                  <a:lnTo>
                    <a:pt x="125" y="49"/>
                  </a:lnTo>
                  <a:close/>
                  <a:moveTo>
                    <a:pt x="126" y="46"/>
                  </a:moveTo>
                  <a:cubicBezTo>
                    <a:pt x="126" y="46"/>
                    <a:pt x="126" y="46"/>
                    <a:pt x="126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50"/>
                    <a:pt x="126" y="50"/>
                    <a:pt x="126" y="50"/>
                  </a:cubicBezTo>
                  <a:cubicBezTo>
                    <a:pt x="126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50"/>
                    <a:pt x="125" y="50"/>
                    <a:pt x="125" y="50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9"/>
                    <a:pt x="125" y="49"/>
                    <a:pt x="125" y="49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5" y="45"/>
                    <a:pt x="126" y="45"/>
                    <a:pt x="126" y="45"/>
                  </a:cubicBezTo>
                  <a:lnTo>
                    <a:pt x="126" y="46"/>
                  </a:lnTo>
                  <a:close/>
                  <a:moveTo>
                    <a:pt x="127" y="50"/>
                  </a:moveTo>
                  <a:cubicBezTo>
                    <a:pt x="127" y="50"/>
                    <a:pt x="127" y="50"/>
                    <a:pt x="127" y="50"/>
                  </a:cubicBezTo>
                  <a:cubicBezTo>
                    <a:pt x="127" y="50"/>
                    <a:pt x="126" y="50"/>
                    <a:pt x="126" y="50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7" y="49"/>
                    <a:pt x="127" y="49"/>
                    <a:pt x="127" y="49"/>
                  </a:cubicBezTo>
                  <a:lnTo>
                    <a:pt x="127" y="50"/>
                  </a:lnTo>
                  <a:close/>
                  <a:moveTo>
                    <a:pt x="127" y="49"/>
                  </a:moveTo>
                  <a:cubicBezTo>
                    <a:pt x="127" y="49"/>
                    <a:pt x="127" y="49"/>
                    <a:pt x="127" y="49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7" y="46"/>
                    <a:pt x="127" y="46"/>
                    <a:pt x="127" y="46"/>
                  </a:cubicBezTo>
                  <a:lnTo>
                    <a:pt x="127" y="49"/>
                  </a:lnTo>
                  <a:close/>
                  <a:moveTo>
                    <a:pt x="127" y="46"/>
                  </a:moveTo>
                  <a:cubicBezTo>
                    <a:pt x="127" y="46"/>
                    <a:pt x="127" y="46"/>
                    <a:pt x="127" y="46"/>
                  </a:cubicBezTo>
                  <a:cubicBezTo>
                    <a:pt x="126" y="46"/>
                    <a:pt x="126" y="46"/>
                    <a:pt x="126" y="46"/>
                  </a:cubicBezTo>
                  <a:cubicBezTo>
                    <a:pt x="126" y="45"/>
                    <a:pt x="126" y="45"/>
                    <a:pt x="126" y="45"/>
                  </a:cubicBezTo>
                  <a:cubicBezTo>
                    <a:pt x="126" y="45"/>
                    <a:pt x="127" y="45"/>
                    <a:pt x="127" y="45"/>
                  </a:cubicBezTo>
                  <a:lnTo>
                    <a:pt x="127" y="46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7" y="50"/>
                    <a:pt x="127" y="50"/>
                  </a:cubicBezTo>
                  <a:cubicBezTo>
                    <a:pt x="127" y="50"/>
                    <a:pt x="127" y="50"/>
                    <a:pt x="127" y="50"/>
                  </a:cubicBezTo>
                  <a:cubicBezTo>
                    <a:pt x="128" y="50"/>
                    <a:pt x="128" y="50"/>
                    <a:pt x="128" y="50"/>
                  </a:cubicBezTo>
                  <a:close/>
                  <a:moveTo>
                    <a:pt x="128" y="49"/>
                  </a:moveTo>
                  <a:cubicBezTo>
                    <a:pt x="128" y="49"/>
                    <a:pt x="128" y="49"/>
                    <a:pt x="128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9"/>
                    <a:pt x="127" y="49"/>
                    <a:pt x="127" y="49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8" y="49"/>
                  </a:lnTo>
                  <a:close/>
                  <a:moveTo>
                    <a:pt x="128" y="48"/>
                  </a:moveTo>
                  <a:cubicBezTo>
                    <a:pt x="128" y="48"/>
                    <a:pt x="128" y="48"/>
                    <a:pt x="128" y="48"/>
                  </a:cubicBezTo>
                  <a:cubicBezTo>
                    <a:pt x="127" y="48"/>
                    <a:pt x="127" y="48"/>
                    <a:pt x="127" y="48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8" y="48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7" y="47"/>
                    <a:pt x="127" y="47"/>
                    <a:pt x="127" y="47"/>
                  </a:cubicBezTo>
                  <a:cubicBezTo>
                    <a:pt x="127" y="45"/>
                    <a:pt x="127" y="45"/>
                    <a:pt x="127" y="45"/>
                  </a:cubicBezTo>
                  <a:cubicBezTo>
                    <a:pt x="127" y="45"/>
                    <a:pt x="128" y="45"/>
                    <a:pt x="128" y="45"/>
                  </a:cubicBezTo>
                  <a:lnTo>
                    <a:pt x="128" y="47"/>
                  </a:lnTo>
                  <a:close/>
                  <a:moveTo>
                    <a:pt x="128" y="50"/>
                  </a:move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9" y="50"/>
                    <a:pt x="129" y="50"/>
                  </a:cubicBezTo>
                  <a:cubicBezTo>
                    <a:pt x="129" y="50"/>
                    <a:pt x="128" y="50"/>
                    <a:pt x="128" y="50"/>
                  </a:cubicBezTo>
                  <a:close/>
                  <a:moveTo>
                    <a:pt x="129" y="47"/>
                  </a:moveTo>
                  <a:cubicBezTo>
                    <a:pt x="129" y="47"/>
                    <a:pt x="129" y="47"/>
                    <a:pt x="129" y="47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7"/>
                    <a:pt x="128" y="47"/>
                    <a:pt x="128" y="47"/>
                  </a:cubicBezTo>
                  <a:lnTo>
                    <a:pt x="129" y="47"/>
                  </a:lnTo>
                  <a:close/>
                  <a:moveTo>
                    <a:pt x="128" y="47"/>
                  </a:moveTo>
                  <a:cubicBezTo>
                    <a:pt x="128" y="47"/>
                    <a:pt x="128" y="47"/>
                    <a:pt x="128" y="47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28" y="45"/>
                    <a:pt x="129" y="45"/>
                    <a:pt x="129" y="45"/>
                  </a:cubicBezTo>
                  <a:cubicBezTo>
                    <a:pt x="129" y="47"/>
                    <a:pt x="129" y="47"/>
                    <a:pt x="129" y="47"/>
                  </a:cubicBezTo>
                  <a:lnTo>
                    <a:pt x="128" y="47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lnTo>
                    <a:pt x="129" y="48"/>
                  </a:lnTo>
                  <a:close/>
                  <a:moveTo>
                    <a:pt x="129" y="48"/>
                  </a:moveTo>
                  <a:cubicBezTo>
                    <a:pt x="129" y="48"/>
                    <a:pt x="129" y="48"/>
                    <a:pt x="129" y="48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8" y="49"/>
                    <a:pt x="128" y="49"/>
                    <a:pt x="128" y="49"/>
                  </a:cubicBezTo>
                  <a:cubicBezTo>
                    <a:pt x="128" y="48"/>
                    <a:pt x="128" y="48"/>
                    <a:pt x="128" y="48"/>
                  </a:cubicBezTo>
                  <a:cubicBezTo>
                    <a:pt x="128" y="48"/>
                    <a:pt x="129" y="48"/>
                    <a:pt x="129" y="48"/>
                  </a:cubicBezTo>
                  <a:close/>
                  <a:moveTo>
                    <a:pt x="129" y="50"/>
                  </a:moveTo>
                  <a:cubicBezTo>
                    <a:pt x="129" y="50"/>
                    <a:pt x="129" y="50"/>
                    <a:pt x="129" y="50"/>
                  </a:cubicBezTo>
                  <a:cubicBezTo>
                    <a:pt x="129" y="48"/>
                    <a:pt x="129" y="48"/>
                    <a:pt x="129" y="48"/>
                  </a:cubicBezTo>
                  <a:cubicBezTo>
                    <a:pt x="129" y="48"/>
                    <a:pt x="129" y="48"/>
                    <a:pt x="130" y="47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9" y="49"/>
                    <a:pt x="129" y="49"/>
                    <a:pt x="129" y="50"/>
                  </a:cubicBezTo>
                  <a:close/>
                  <a:moveTo>
                    <a:pt x="129" y="45"/>
                  </a:moveTo>
                  <a:cubicBezTo>
                    <a:pt x="129" y="45"/>
                    <a:pt x="129" y="45"/>
                    <a:pt x="129" y="45"/>
                  </a:cubicBezTo>
                  <a:cubicBezTo>
                    <a:pt x="129" y="45"/>
                    <a:pt x="129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29" y="47"/>
                    <a:pt x="129" y="47"/>
                    <a:pt x="129" y="48"/>
                  </a:cubicBezTo>
                  <a:lnTo>
                    <a:pt x="129" y="45"/>
                  </a:lnTo>
                  <a:close/>
                  <a:moveTo>
                    <a:pt x="130" y="49"/>
                  </a:moveTo>
                  <a:cubicBezTo>
                    <a:pt x="130" y="49"/>
                    <a:pt x="130" y="49"/>
                    <a:pt x="130" y="49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8"/>
                    <a:pt x="130" y="48"/>
                    <a:pt x="130" y="48"/>
                  </a:cubicBezTo>
                  <a:cubicBezTo>
                    <a:pt x="130" y="49"/>
                    <a:pt x="130" y="49"/>
                    <a:pt x="130" y="49"/>
                  </a:cubicBezTo>
                  <a:close/>
                  <a:moveTo>
                    <a:pt x="130" y="45"/>
                  </a:moveTo>
                  <a:cubicBezTo>
                    <a:pt x="130" y="45"/>
                    <a:pt x="130" y="45"/>
                    <a:pt x="130" y="45"/>
                  </a:cubicBezTo>
                  <a:cubicBezTo>
                    <a:pt x="130" y="45"/>
                    <a:pt x="130" y="45"/>
                    <a:pt x="130" y="45"/>
                  </a:cubicBezTo>
                  <a:cubicBezTo>
                    <a:pt x="130" y="47"/>
                    <a:pt x="130" y="47"/>
                    <a:pt x="130" y="47"/>
                  </a:cubicBezTo>
                  <a:cubicBezTo>
                    <a:pt x="130" y="47"/>
                    <a:pt x="130" y="47"/>
                    <a:pt x="130" y="47"/>
                  </a:cubicBezTo>
                  <a:lnTo>
                    <a:pt x="130" y="45"/>
                  </a:lnTo>
                  <a:close/>
                  <a:moveTo>
                    <a:pt x="131" y="45"/>
                  </a:moveTo>
                  <a:cubicBezTo>
                    <a:pt x="131" y="45"/>
                    <a:pt x="131" y="45"/>
                    <a:pt x="131" y="45"/>
                  </a:cubicBezTo>
                  <a:cubicBezTo>
                    <a:pt x="131" y="45"/>
                    <a:pt x="131" y="45"/>
                    <a:pt x="131" y="45"/>
                  </a:cubicBezTo>
                  <a:cubicBezTo>
                    <a:pt x="131" y="46"/>
                    <a:pt x="131" y="46"/>
                    <a:pt x="131" y="46"/>
                  </a:cubicBezTo>
                  <a:cubicBezTo>
                    <a:pt x="131" y="46"/>
                    <a:pt x="131" y="46"/>
                    <a:pt x="131" y="46"/>
                  </a:cubicBezTo>
                  <a:lnTo>
                    <a:pt x="131" y="45"/>
                  </a:lnTo>
                  <a:close/>
                  <a:moveTo>
                    <a:pt x="131" y="48"/>
                  </a:move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1" y="47"/>
                    <a:pt x="131" y="46"/>
                    <a:pt x="131" y="46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48"/>
                    <a:pt x="131" y="48"/>
                  </a:cubicBezTo>
                  <a:close/>
                  <a:moveTo>
                    <a:pt x="106" y="45"/>
                  </a:moveTo>
                  <a:cubicBezTo>
                    <a:pt x="106" y="45"/>
                    <a:pt x="106" y="45"/>
                    <a:pt x="106" y="45"/>
                  </a:cubicBezTo>
                  <a:cubicBezTo>
                    <a:pt x="101" y="46"/>
                    <a:pt x="76" y="50"/>
                    <a:pt x="74" y="50"/>
                  </a:cubicBezTo>
                  <a:cubicBezTo>
                    <a:pt x="74" y="50"/>
                    <a:pt x="74" y="50"/>
                    <a:pt x="74" y="50"/>
                  </a:cubicBezTo>
                  <a:cubicBezTo>
                    <a:pt x="79" y="49"/>
                    <a:pt x="86" y="47"/>
                    <a:pt x="91" y="47"/>
                  </a:cubicBezTo>
                  <a:cubicBezTo>
                    <a:pt x="94" y="46"/>
                    <a:pt x="98" y="46"/>
                    <a:pt x="102" y="45"/>
                  </a:cubicBezTo>
                  <a:cubicBezTo>
                    <a:pt x="108" y="44"/>
                    <a:pt x="115" y="43"/>
                    <a:pt x="118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3"/>
                    <a:pt x="119" y="42"/>
                    <a:pt x="119" y="42"/>
                  </a:cubicBezTo>
                  <a:cubicBezTo>
                    <a:pt x="124" y="42"/>
                    <a:pt x="128" y="41"/>
                    <a:pt x="129" y="41"/>
                  </a:cubicBezTo>
                  <a:cubicBezTo>
                    <a:pt x="133" y="41"/>
                    <a:pt x="136" y="41"/>
                    <a:pt x="138" y="42"/>
                  </a:cubicBezTo>
                  <a:cubicBezTo>
                    <a:pt x="138" y="42"/>
                    <a:pt x="137" y="42"/>
                    <a:pt x="136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4" y="43"/>
                    <a:pt x="111" y="45"/>
                    <a:pt x="106" y="45"/>
                  </a:cubicBez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4"/>
                    <a:pt x="132" y="44"/>
                  </a:cubicBezTo>
                  <a:cubicBezTo>
                    <a:pt x="132" y="45"/>
                    <a:pt x="132" y="45"/>
                    <a:pt x="132" y="45"/>
                  </a:cubicBezTo>
                  <a:cubicBezTo>
                    <a:pt x="132" y="45"/>
                    <a:pt x="132" y="46"/>
                    <a:pt x="132" y="46"/>
                  </a:cubicBezTo>
                  <a:lnTo>
                    <a:pt x="132" y="45"/>
                  </a:lnTo>
                  <a:close/>
                  <a:moveTo>
                    <a:pt x="132" y="48"/>
                  </a:moveTo>
                  <a:cubicBezTo>
                    <a:pt x="132" y="48"/>
                    <a:pt x="132" y="48"/>
                    <a:pt x="132" y="48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2" y="47"/>
                    <a:pt x="132" y="47"/>
                    <a:pt x="132" y="47"/>
                  </a:cubicBezTo>
                  <a:cubicBezTo>
                    <a:pt x="132" y="47"/>
                    <a:pt x="132" y="48"/>
                    <a:pt x="132" y="48"/>
                  </a:cubicBezTo>
                  <a:close/>
                  <a:moveTo>
                    <a:pt x="132" y="44"/>
                  </a:moveTo>
                  <a:cubicBezTo>
                    <a:pt x="132" y="44"/>
                    <a:pt x="132" y="44"/>
                    <a:pt x="132" y="44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2" y="45"/>
                  </a:cubicBezTo>
                  <a:lnTo>
                    <a:pt x="132" y="44"/>
                  </a:lnTo>
                  <a:close/>
                  <a:moveTo>
                    <a:pt x="132" y="45"/>
                  </a:moveTo>
                  <a:cubicBezTo>
                    <a:pt x="132" y="45"/>
                    <a:pt x="132" y="45"/>
                    <a:pt x="132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5"/>
                    <a:pt x="133" y="45"/>
                    <a:pt x="133" y="45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2" y="47"/>
                  </a:cubicBezTo>
                  <a:lnTo>
                    <a:pt x="132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lose/>
                  <a:moveTo>
                    <a:pt x="133" y="44"/>
                  </a:moveTo>
                  <a:cubicBezTo>
                    <a:pt x="133" y="44"/>
                    <a:pt x="133" y="44"/>
                    <a:pt x="133" y="44"/>
                  </a:cubicBezTo>
                  <a:cubicBezTo>
                    <a:pt x="133" y="44"/>
                    <a:pt x="134" y="44"/>
                    <a:pt x="134" y="44"/>
                  </a:cubicBezTo>
                  <a:cubicBezTo>
                    <a:pt x="134" y="44"/>
                    <a:pt x="133" y="45"/>
                    <a:pt x="133" y="45"/>
                  </a:cubicBezTo>
                  <a:lnTo>
                    <a:pt x="133" y="44"/>
                  </a:lnTo>
                  <a:close/>
                  <a:moveTo>
                    <a:pt x="133" y="45"/>
                  </a:moveTo>
                  <a:cubicBezTo>
                    <a:pt x="133" y="45"/>
                    <a:pt x="133" y="45"/>
                    <a:pt x="133" y="45"/>
                  </a:cubicBezTo>
                  <a:cubicBezTo>
                    <a:pt x="134" y="45"/>
                    <a:pt x="134" y="45"/>
                    <a:pt x="134" y="44"/>
                  </a:cubicBezTo>
                  <a:cubicBezTo>
                    <a:pt x="135" y="44"/>
                    <a:pt x="136" y="44"/>
                    <a:pt x="137" y="44"/>
                  </a:cubicBezTo>
                  <a:cubicBezTo>
                    <a:pt x="137" y="44"/>
                    <a:pt x="136" y="45"/>
                    <a:pt x="136" y="45"/>
                  </a:cubicBezTo>
                  <a:cubicBezTo>
                    <a:pt x="135" y="45"/>
                    <a:pt x="134" y="46"/>
                    <a:pt x="133" y="46"/>
                  </a:cubicBezTo>
                  <a:lnTo>
                    <a:pt x="133" y="45"/>
                  </a:lnTo>
                  <a:close/>
                  <a:moveTo>
                    <a:pt x="133" y="47"/>
                  </a:moveTo>
                  <a:cubicBezTo>
                    <a:pt x="133" y="47"/>
                    <a:pt x="133" y="47"/>
                    <a:pt x="133" y="47"/>
                  </a:cubicBezTo>
                  <a:cubicBezTo>
                    <a:pt x="133" y="47"/>
                    <a:pt x="133" y="47"/>
                    <a:pt x="133" y="47"/>
                  </a:cubicBezTo>
                  <a:cubicBezTo>
                    <a:pt x="134" y="46"/>
                    <a:pt x="135" y="45"/>
                    <a:pt x="136" y="45"/>
                  </a:cubicBezTo>
                  <a:cubicBezTo>
                    <a:pt x="137" y="45"/>
                    <a:pt x="137" y="44"/>
                    <a:pt x="138" y="44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7" y="45"/>
                    <a:pt x="135" y="46"/>
                    <a:pt x="133" y="47"/>
                  </a:cubicBezTo>
                  <a:close/>
                  <a:moveTo>
                    <a:pt x="140" y="43"/>
                  </a:move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9" y="43"/>
                    <a:pt x="139" y="43"/>
                    <a:pt x="140" y="43"/>
                  </a:cubicBezTo>
                  <a:close/>
                  <a:moveTo>
                    <a:pt x="139" y="43"/>
                  </a:moveTo>
                  <a:cubicBezTo>
                    <a:pt x="139" y="43"/>
                    <a:pt x="139" y="43"/>
                    <a:pt x="139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7" y="42"/>
                    <a:pt x="138" y="42"/>
                    <a:pt x="138" y="42"/>
                  </a:cubicBezTo>
                  <a:cubicBezTo>
                    <a:pt x="139" y="42"/>
                    <a:pt x="139" y="42"/>
                    <a:pt x="140" y="42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lose/>
                  <a:moveTo>
                    <a:pt x="140" y="42"/>
                  </a:moveTo>
                  <a:cubicBezTo>
                    <a:pt x="140" y="42"/>
                    <a:pt x="140" y="42"/>
                    <a:pt x="140" y="42"/>
                  </a:cubicBezTo>
                  <a:cubicBezTo>
                    <a:pt x="139" y="42"/>
                    <a:pt x="139" y="42"/>
                    <a:pt x="139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0" y="42"/>
                    <a:pt x="140" y="42"/>
                    <a:pt x="140" y="42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5" y="50"/>
                    <a:pt x="135" y="50"/>
                    <a:pt x="135" y="50"/>
                  </a:cubicBezTo>
                  <a:close/>
                  <a:moveTo>
                    <a:pt x="135" y="49"/>
                  </a:move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8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5" y="49"/>
                    <a:pt x="135" y="49"/>
                    <a:pt x="135" y="49"/>
                  </a:cubicBezTo>
                  <a:close/>
                  <a:moveTo>
                    <a:pt x="135" y="50"/>
                  </a:moveTo>
                  <a:cubicBezTo>
                    <a:pt x="135" y="50"/>
                    <a:pt x="135" y="50"/>
                    <a:pt x="135" y="50"/>
                  </a:cubicBezTo>
                  <a:cubicBezTo>
                    <a:pt x="135" y="49"/>
                    <a:pt x="135" y="49"/>
                    <a:pt x="135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50"/>
                    <a:pt x="136" y="50"/>
                    <a:pt x="136" y="50"/>
                  </a:cubicBezTo>
                  <a:lnTo>
                    <a:pt x="135" y="50"/>
                  </a:lnTo>
                  <a:close/>
                  <a:moveTo>
                    <a:pt x="136" y="50"/>
                  </a:moveTo>
                  <a:cubicBezTo>
                    <a:pt x="136" y="50"/>
                    <a:pt x="136" y="50"/>
                    <a:pt x="136" y="50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9"/>
                    <a:pt x="136" y="49"/>
                    <a:pt x="136" y="49"/>
                  </a:cubicBezTo>
                  <a:cubicBezTo>
                    <a:pt x="136" y="48"/>
                    <a:pt x="136" y="48"/>
                    <a:pt x="136" y="48"/>
                  </a:cubicBezTo>
                  <a:cubicBezTo>
                    <a:pt x="136" y="48"/>
                    <a:pt x="136" y="48"/>
                    <a:pt x="137" y="48"/>
                  </a:cubicBezTo>
                  <a:cubicBezTo>
                    <a:pt x="137" y="50"/>
                    <a:pt x="137" y="50"/>
                    <a:pt x="137" y="50"/>
                  </a:cubicBezTo>
                  <a:lnTo>
                    <a:pt x="136" y="50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7" y="50"/>
                    <a:pt x="137" y="50"/>
                    <a:pt x="137" y="50"/>
                  </a:cubicBezTo>
                  <a:close/>
                  <a:moveTo>
                    <a:pt x="137" y="47"/>
                  </a:moveTo>
                  <a:cubicBezTo>
                    <a:pt x="137" y="47"/>
                    <a:pt x="137" y="47"/>
                    <a:pt x="137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lnTo>
                    <a:pt x="137" y="47"/>
                  </a:lnTo>
                  <a:close/>
                  <a:moveTo>
                    <a:pt x="137" y="48"/>
                  </a:moveTo>
                  <a:cubicBezTo>
                    <a:pt x="137" y="48"/>
                    <a:pt x="137" y="48"/>
                    <a:pt x="137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7" y="48"/>
                    <a:pt x="137" y="48"/>
                    <a:pt x="137" y="48"/>
                  </a:cubicBezTo>
                  <a:close/>
                  <a:moveTo>
                    <a:pt x="137" y="50"/>
                  </a:moveTo>
                  <a:cubicBezTo>
                    <a:pt x="137" y="50"/>
                    <a:pt x="137" y="50"/>
                    <a:pt x="137" y="50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lnTo>
                    <a:pt x="137" y="50"/>
                  </a:lnTo>
                  <a:close/>
                  <a:moveTo>
                    <a:pt x="138" y="47"/>
                  </a:move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8"/>
                    <a:pt x="138" y="48"/>
                    <a:pt x="138" y="48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8" y="47"/>
                    <a:pt x="138" y="47"/>
                    <a:pt x="138" y="47"/>
                  </a:cubicBezTo>
                  <a:close/>
                  <a:moveTo>
                    <a:pt x="138" y="50"/>
                  </a:moveTo>
                  <a:cubicBezTo>
                    <a:pt x="138" y="50"/>
                    <a:pt x="138" y="50"/>
                    <a:pt x="138" y="50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49"/>
                    <a:pt x="138" y="49"/>
                    <a:pt x="138" y="49"/>
                  </a:cubicBezTo>
                  <a:cubicBezTo>
                    <a:pt x="138" y="50"/>
                    <a:pt x="138" y="50"/>
                    <a:pt x="138" y="50"/>
                  </a:cubicBez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9"/>
                    <a:pt x="139" y="49"/>
                    <a:pt x="139" y="49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39" y="50"/>
                    <a:pt x="139" y="50"/>
                    <a:pt x="139" y="50"/>
                  </a:cubicBezTo>
                  <a:close/>
                  <a:moveTo>
                    <a:pt x="139" y="46"/>
                  </a:move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39" y="46"/>
                    <a:pt x="139" y="46"/>
                  </a:cubicBezTo>
                  <a:cubicBezTo>
                    <a:pt x="139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39" y="48"/>
                    <a:pt x="139" y="48"/>
                    <a:pt x="139" y="48"/>
                  </a:cubicBezTo>
                  <a:lnTo>
                    <a:pt x="139" y="46"/>
                  </a:lnTo>
                  <a:close/>
                  <a:moveTo>
                    <a:pt x="139" y="50"/>
                  </a:moveTo>
                  <a:cubicBezTo>
                    <a:pt x="139" y="50"/>
                    <a:pt x="139" y="50"/>
                    <a:pt x="139" y="50"/>
                  </a:cubicBezTo>
                  <a:cubicBezTo>
                    <a:pt x="139" y="48"/>
                    <a:pt x="139" y="48"/>
                    <a:pt x="139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50"/>
                    <a:pt x="140" y="50"/>
                    <a:pt x="140" y="50"/>
                  </a:cubicBezTo>
                  <a:lnTo>
                    <a:pt x="139" y="50"/>
                  </a:ln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5"/>
                  </a:cubicBezTo>
                  <a:cubicBezTo>
                    <a:pt x="140" y="45"/>
                    <a:pt x="140" y="45"/>
                    <a:pt x="140" y="45"/>
                  </a:cubicBezTo>
                  <a:cubicBezTo>
                    <a:pt x="140" y="46"/>
                    <a:pt x="140" y="46"/>
                    <a:pt x="140" y="46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46"/>
                  </a:moveTo>
                  <a:cubicBezTo>
                    <a:pt x="140" y="46"/>
                    <a:pt x="140" y="46"/>
                    <a:pt x="140" y="46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6"/>
                    <a:pt x="140" y="46"/>
                    <a:pt x="140" y="46"/>
                  </a:cubicBezTo>
                  <a:close/>
                  <a:moveTo>
                    <a:pt x="140" y="50"/>
                  </a:moveTo>
                  <a:cubicBezTo>
                    <a:pt x="140" y="50"/>
                    <a:pt x="140" y="50"/>
                    <a:pt x="140" y="50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50"/>
                    <a:pt x="140" y="50"/>
                    <a:pt x="140" y="50"/>
                  </a:cubicBezTo>
                  <a:close/>
                  <a:moveTo>
                    <a:pt x="143" y="44"/>
                  </a:moveTo>
                  <a:cubicBezTo>
                    <a:pt x="143" y="44"/>
                    <a:pt x="143" y="44"/>
                    <a:pt x="143" y="44"/>
                  </a:cubicBezTo>
                  <a:cubicBezTo>
                    <a:pt x="143" y="45"/>
                    <a:pt x="144" y="45"/>
                    <a:pt x="144" y="45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3" y="44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5"/>
                    <a:pt x="143" y="45"/>
                    <a:pt x="143" y="45"/>
                  </a:cubicBezTo>
                  <a:lnTo>
                    <a:pt x="144" y="45"/>
                  </a:lnTo>
                  <a:close/>
                  <a:moveTo>
                    <a:pt x="143" y="47"/>
                  </a:moveTo>
                  <a:cubicBezTo>
                    <a:pt x="143" y="47"/>
                    <a:pt x="143" y="47"/>
                    <a:pt x="143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3" y="49"/>
                    <a:pt x="143" y="49"/>
                    <a:pt x="143" y="49"/>
                  </a:cubicBezTo>
                  <a:lnTo>
                    <a:pt x="143" y="47"/>
                  </a:lnTo>
                  <a:close/>
                  <a:moveTo>
                    <a:pt x="143" y="49"/>
                  </a:moveTo>
                  <a:cubicBezTo>
                    <a:pt x="143" y="49"/>
                    <a:pt x="143" y="49"/>
                    <a:pt x="143" y="49"/>
                  </a:cubicBezTo>
                  <a:cubicBezTo>
                    <a:pt x="143" y="49"/>
                    <a:pt x="143" y="49"/>
                    <a:pt x="143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3" y="49"/>
                  </a:lnTo>
                  <a:close/>
                  <a:moveTo>
                    <a:pt x="144" y="47"/>
                  </a:moveTo>
                  <a:cubicBezTo>
                    <a:pt x="144" y="47"/>
                    <a:pt x="144" y="47"/>
                    <a:pt x="144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4" y="45"/>
                    <a:pt x="144" y="45"/>
                    <a:pt x="144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5" y="47"/>
                    <a:pt x="145" y="47"/>
                    <a:pt x="145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4" y="49"/>
                    <a:pt x="144" y="49"/>
                    <a:pt x="144" y="49"/>
                  </a:cubicBezTo>
                  <a:lnTo>
                    <a:pt x="144" y="47"/>
                  </a:lnTo>
                  <a:close/>
                  <a:moveTo>
                    <a:pt x="144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45" y="45"/>
                    <a:pt x="145" y="45"/>
                    <a:pt x="146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4" y="45"/>
                    <a:pt x="144" y="45"/>
                    <a:pt x="144" y="45"/>
                  </a:cubicBezTo>
                  <a:close/>
                  <a:moveTo>
                    <a:pt x="144" y="49"/>
                  </a:moveTo>
                  <a:cubicBezTo>
                    <a:pt x="144" y="49"/>
                    <a:pt x="144" y="49"/>
                    <a:pt x="144" y="49"/>
                  </a:cubicBezTo>
                  <a:cubicBezTo>
                    <a:pt x="144" y="49"/>
                    <a:pt x="144" y="49"/>
                    <a:pt x="144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lnTo>
                    <a:pt x="144" y="49"/>
                  </a:lnTo>
                  <a:close/>
                  <a:moveTo>
                    <a:pt x="146" y="45"/>
                  </a:moveTo>
                  <a:cubicBezTo>
                    <a:pt x="146" y="45"/>
                    <a:pt x="146" y="45"/>
                    <a:pt x="146" y="45"/>
                  </a:cubicBezTo>
                  <a:cubicBezTo>
                    <a:pt x="146" y="45"/>
                    <a:pt x="147" y="45"/>
                    <a:pt x="147" y="45"/>
                  </a:cubicBezTo>
                  <a:cubicBezTo>
                    <a:pt x="147" y="45"/>
                    <a:pt x="148" y="45"/>
                    <a:pt x="148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6" y="45"/>
                    <a:pt x="146" y="45"/>
                    <a:pt x="146" y="45"/>
                  </a:cubicBez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5"/>
                    <a:pt x="146" y="45"/>
                    <a:pt x="146" y="45"/>
                  </a:cubicBezTo>
                  <a:lnTo>
                    <a:pt x="148" y="45"/>
                  </a:lnTo>
                  <a:close/>
                  <a:moveTo>
                    <a:pt x="146" y="49"/>
                  </a:moveTo>
                  <a:cubicBezTo>
                    <a:pt x="146" y="49"/>
                    <a:pt x="146" y="49"/>
                    <a:pt x="146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7" y="49"/>
                    <a:pt x="147" y="49"/>
                    <a:pt x="147" y="49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9"/>
                    <a:pt x="148" y="49"/>
                    <a:pt x="148" y="49"/>
                  </a:cubicBezTo>
                  <a:lnTo>
                    <a:pt x="146" y="49"/>
                  </a:lnTo>
                  <a:close/>
                  <a:moveTo>
                    <a:pt x="148" y="45"/>
                  </a:moveTo>
                  <a:cubicBezTo>
                    <a:pt x="148" y="45"/>
                    <a:pt x="148" y="45"/>
                    <a:pt x="148" y="45"/>
                  </a:cubicBezTo>
                  <a:cubicBezTo>
                    <a:pt x="149" y="45"/>
                    <a:pt x="149" y="45"/>
                    <a:pt x="150" y="45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48" y="46"/>
                    <a:pt x="148" y="46"/>
                    <a:pt x="148" y="46"/>
                  </a:cubicBezTo>
                  <a:lnTo>
                    <a:pt x="148" y="45"/>
                  </a:lnTo>
                  <a:close/>
                  <a:moveTo>
                    <a:pt x="148" y="47"/>
                  </a:moveTo>
                  <a:cubicBezTo>
                    <a:pt x="148" y="47"/>
                    <a:pt x="148" y="47"/>
                    <a:pt x="148" y="47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48" y="47"/>
                    <a:pt x="148" y="47"/>
                    <a:pt x="148" y="47"/>
                  </a:cubicBezTo>
                  <a:close/>
                  <a:moveTo>
                    <a:pt x="148" y="49"/>
                  </a:moveTo>
                  <a:cubicBezTo>
                    <a:pt x="148" y="49"/>
                    <a:pt x="148" y="49"/>
                    <a:pt x="148" y="49"/>
                  </a:cubicBezTo>
                  <a:cubicBezTo>
                    <a:pt x="148" y="47"/>
                    <a:pt x="148" y="47"/>
                    <a:pt x="148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9"/>
                    <a:pt x="150" y="49"/>
                    <a:pt x="150" y="49"/>
                  </a:cubicBezTo>
                  <a:lnTo>
                    <a:pt x="148" y="49"/>
                  </a:lnTo>
                  <a:close/>
                  <a:moveTo>
                    <a:pt x="150" y="49"/>
                  </a:moveTo>
                  <a:cubicBezTo>
                    <a:pt x="150" y="49"/>
                    <a:pt x="150" y="49"/>
                    <a:pt x="150" y="49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0" y="46"/>
                    <a:pt x="150" y="46"/>
                    <a:pt x="150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5"/>
                    <a:pt x="151" y="45"/>
                    <a:pt x="152" y="45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51" y="47"/>
                    <a:pt x="151" y="47"/>
                    <a:pt x="151" y="47"/>
                  </a:cubicBezTo>
                  <a:cubicBezTo>
                    <a:pt x="152" y="47"/>
                    <a:pt x="152" y="47"/>
                    <a:pt x="152" y="47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1" y="49"/>
                    <a:pt x="151" y="49"/>
                    <a:pt x="151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0" y="49"/>
                  </a:lnTo>
                  <a:close/>
                  <a:moveTo>
                    <a:pt x="152" y="45"/>
                  </a:moveTo>
                  <a:cubicBezTo>
                    <a:pt x="152" y="45"/>
                    <a:pt x="152" y="45"/>
                    <a:pt x="152" y="45"/>
                  </a:cubicBezTo>
                  <a:cubicBezTo>
                    <a:pt x="153" y="45"/>
                    <a:pt x="153" y="45"/>
                    <a:pt x="154" y="45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2" y="46"/>
                    <a:pt x="152" y="46"/>
                    <a:pt x="152" y="46"/>
                  </a:cubicBezTo>
                  <a:lnTo>
                    <a:pt x="152" y="45"/>
                  </a:lnTo>
                  <a:close/>
                  <a:moveTo>
                    <a:pt x="152" y="47"/>
                  </a:moveTo>
                  <a:cubicBezTo>
                    <a:pt x="152" y="47"/>
                    <a:pt x="152" y="47"/>
                    <a:pt x="152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2" y="49"/>
                    <a:pt x="152" y="49"/>
                    <a:pt x="152" y="49"/>
                  </a:cubicBezTo>
                  <a:lnTo>
                    <a:pt x="152" y="47"/>
                  </a:lnTo>
                  <a:close/>
                  <a:moveTo>
                    <a:pt x="152" y="49"/>
                  </a:moveTo>
                  <a:cubicBezTo>
                    <a:pt x="152" y="49"/>
                    <a:pt x="152" y="49"/>
                    <a:pt x="152" y="49"/>
                  </a:cubicBezTo>
                  <a:cubicBezTo>
                    <a:pt x="152" y="49"/>
                    <a:pt x="152" y="49"/>
                    <a:pt x="152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lnTo>
                    <a:pt x="152" y="49"/>
                  </a:lnTo>
                  <a:close/>
                  <a:moveTo>
                    <a:pt x="154" y="49"/>
                  </a:move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9"/>
                    <a:pt x="154" y="49"/>
                    <a:pt x="154" y="49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7"/>
                    <a:pt x="154" y="47"/>
                    <a:pt x="154" y="47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6"/>
                    <a:pt x="154" y="46"/>
                    <a:pt x="154" y="46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4" y="48"/>
                    <a:pt x="154" y="48"/>
                    <a:pt x="154" y="48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5" y="49"/>
                    <a:pt x="155" y="49"/>
                    <a:pt x="155" y="49"/>
                  </a:cubicBezTo>
                  <a:lnTo>
                    <a:pt x="154" y="49"/>
                  </a:lnTo>
                  <a:close/>
                  <a:moveTo>
                    <a:pt x="155" y="45"/>
                  </a:moveTo>
                  <a:cubicBezTo>
                    <a:pt x="155" y="45"/>
                    <a:pt x="155" y="45"/>
                    <a:pt x="155" y="45"/>
                  </a:cubicBezTo>
                  <a:cubicBezTo>
                    <a:pt x="156" y="46"/>
                    <a:pt x="156" y="46"/>
                    <a:pt x="156" y="46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5" y="48"/>
                    <a:pt x="155" y="48"/>
                    <a:pt x="155" y="48"/>
                  </a:cubicBezTo>
                  <a:lnTo>
                    <a:pt x="155" y="45"/>
                  </a:lnTo>
                  <a:close/>
                  <a:moveTo>
                    <a:pt x="155" y="49"/>
                  </a:moveTo>
                  <a:cubicBezTo>
                    <a:pt x="155" y="49"/>
                    <a:pt x="155" y="49"/>
                    <a:pt x="155" y="49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6" y="49"/>
                    <a:pt x="156" y="49"/>
                    <a:pt x="156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57" y="46"/>
                    <a:pt x="157" y="46"/>
                    <a:pt x="157" y="46"/>
                  </a:cubicBezTo>
                  <a:cubicBezTo>
                    <a:pt x="158" y="46"/>
                    <a:pt x="158" y="46"/>
                    <a:pt x="158" y="46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7" y="47"/>
                    <a:pt x="157" y="47"/>
                    <a:pt x="157" y="47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5" y="49"/>
                  </a:ln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8" y="47"/>
                    <a:pt x="158" y="47"/>
                    <a:pt x="158" y="47"/>
                  </a:cubicBezTo>
                  <a:close/>
                  <a:moveTo>
                    <a:pt x="158" y="47"/>
                  </a:moveTo>
                  <a:cubicBezTo>
                    <a:pt x="158" y="47"/>
                    <a:pt x="158" y="47"/>
                    <a:pt x="158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8" y="49"/>
                    <a:pt x="158" y="49"/>
                    <a:pt x="158" y="49"/>
                  </a:cubicBezTo>
                  <a:lnTo>
                    <a:pt x="158" y="47"/>
                  </a:lnTo>
                  <a:close/>
                  <a:moveTo>
                    <a:pt x="158" y="49"/>
                  </a:move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lnTo>
                    <a:pt x="158" y="49"/>
                  </a:lnTo>
                  <a:close/>
                  <a:moveTo>
                    <a:pt x="159" y="49"/>
                  </a:moveTo>
                  <a:cubicBezTo>
                    <a:pt x="159" y="49"/>
                    <a:pt x="159" y="49"/>
                    <a:pt x="159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60" y="49"/>
                    <a:pt x="160" y="49"/>
                    <a:pt x="160" y="49"/>
                  </a:cubicBezTo>
                  <a:cubicBezTo>
                    <a:pt x="159" y="49"/>
                    <a:pt x="159" y="49"/>
                    <a:pt x="159" y="49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60" y="47"/>
                    <a:pt x="160" y="47"/>
                    <a:pt x="160" y="47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8"/>
                    <a:pt x="160" y="48"/>
                    <a:pt x="160" y="48"/>
                  </a:cubicBezTo>
                  <a:cubicBezTo>
                    <a:pt x="160" y="49"/>
                    <a:pt x="160" y="49"/>
                    <a:pt x="160" y="49"/>
                  </a:cubicBezTo>
                  <a:lnTo>
                    <a:pt x="159" y="49"/>
                  </a:lnTo>
                  <a:close/>
                  <a:moveTo>
                    <a:pt x="161" y="49"/>
                  </a:moveTo>
                  <a:cubicBezTo>
                    <a:pt x="161" y="49"/>
                    <a:pt x="161" y="49"/>
                    <a:pt x="161" y="49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lnTo>
                    <a:pt x="161" y="49"/>
                  </a:lnTo>
                  <a:close/>
                  <a:moveTo>
                    <a:pt x="161" y="48"/>
                  </a:move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8"/>
                    <a:pt x="161" y="48"/>
                    <a:pt x="161" y="48"/>
                  </a:cubicBezTo>
                  <a:close/>
                  <a:moveTo>
                    <a:pt x="163" y="49"/>
                  </a:moveTo>
                  <a:cubicBezTo>
                    <a:pt x="163" y="49"/>
                    <a:pt x="163" y="49"/>
                    <a:pt x="163" y="49"/>
                  </a:cubicBezTo>
                  <a:cubicBezTo>
                    <a:pt x="163" y="49"/>
                    <a:pt x="163" y="49"/>
                    <a:pt x="163" y="49"/>
                  </a:cubicBezTo>
                  <a:cubicBezTo>
                    <a:pt x="165" y="49"/>
                    <a:pt x="165" y="49"/>
                    <a:pt x="165" y="49"/>
                  </a:cubicBezTo>
                  <a:lnTo>
                    <a:pt x="163" y="49"/>
                  </a:lnTo>
                  <a:close/>
                  <a:moveTo>
                    <a:pt x="166" y="48"/>
                  </a:moveTo>
                  <a:cubicBezTo>
                    <a:pt x="166" y="48"/>
                    <a:pt x="166" y="48"/>
                    <a:pt x="166" y="48"/>
                  </a:cubicBezTo>
                  <a:cubicBezTo>
                    <a:pt x="156" y="44"/>
                    <a:pt x="156" y="44"/>
                    <a:pt x="156" y="44"/>
                  </a:cubicBezTo>
                  <a:cubicBezTo>
                    <a:pt x="156" y="44"/>
                    <a:pt x="146" y="44"/>
                    <a:pt x="145" y="44"/>
                  </a:cubicBezTo>
                  <a:cubicBezTo>
                    <a:pt x="144" y="43"/>
                    <a:pt x="143" y="43"/>
                    <a:pt x="143" y="43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2"/>
                    <a:pt x="144" y="42"/>
                    <a:pt x="145" y="42"/>
                  </a:cubicBezTo>
                  <a:cubicBezTo>
                    <a:pt x="146" y="43"/>
                    <a:pt x="153" y="43"/>
                    <a:pt x="154" y="43"/>
                  </a:cubicBezTo>
                  <a:cubicBezTo>
                    <a:pt x="166" y="48"/>
                    <a:pt x="166" y="48"/>
                    <a:pt x="166" y="48"/>
                  </a:cubicBezTo>
                  <a:close/>
                  <a:moveTo>
                    <a:pt x="88" y="40"/>
                  </a:moveTo>
                  <a:cubicBezTo>
                    <a:pt x="88" y="40"/>
                    <a:pt x="88" y="40"/>
                    <a:pt x="88" y="4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88" y="40"/>
                    <a:pt x="88" y="40"/>
                    <a:pt x="88" y="40"/>
                  </a:cubicBezTo>
                  <a:close/>
                  <a:moveTo>
                    <a:pt x="92" y="40"/>
                  </a:moveTo>
                  <a:cubicBezTo>
                    <a:pt x="92" y="40"/>
                    <a:pt x="92" y="40"/>
                    <a:pt x="92" y="40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2" y="40"/>
                    <a:pt x="92" y="40"/>
                    <a:pt x="92" y="40"/>
                  </a:cubicBezTo>
                  <a:close/>
                  <a:moveTo>
                    <a:pt x="117" y="39"/>
                  </a:move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lose/>
                  <a:moveTo>
                    <a:pt x="20" y="37"/>
                  </a:moveTo>
                  <a:cubicBezTo>
                    <a:pt x="20" y="37"/>
                    <a:pt x="20" y="37"/>
                    <a:pt x="20" y="37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7"/>
                    <a:pt x="21" y="37"/>
                    <a:pt x="20" y="37"/>
                  </a:cubicBezTo>
                  <a:close/>
                  <a:moveTo>
                    <a:pt x="18" y="37"/>
                  </a:moveTo>
                  <a:cubicBezTo>
                    <a:pt x="18" y="37"/>
                    <a:pt x="18" y="37"/>
                    <a:pt x="18" y="37"/>
                  </a:cubicBezTo>
                  <a:cubicBezTo>
                    <a:pt x="20" y="51"/>
                    <a:pt x="20" y="51"/>
                    <a:pt x="20" y="51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19" y="37"/>
                    <a:pt x="18" y="37"/>
                    <a:pt x="18" y="37"/>
                  </a:cubicBezTo>
                  <a:close/>
                  <a:moveTo>
                    <a:pt x="44" y="37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9" y="51"/>
                    <a:pt x="50" y="51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7" y="37"/>
                    <a:pt x="46" y="37"/>
                    <a:pt x="44" y="37"/>
                  </a:cubicBezTo>
                  <a:close/>
                  <a:moveTo>
                    <a:pt x="15" y="38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17" y="51"/>
                    <a:pt x="17" y="51"/>
                    <a:pt x="17" y="5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7"/>
                    <a:pt x="15" y="37"/>
                    <a:pt x="15" y="38"/>
                  </a:cubicBezTo>
                  <a:close/>
                  <a:moveTo>
                    <a:pt x="24" y="37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6" y="37"/>
                    <a:pt x="25" y="37"/>
                    <a:pt x="24" y="37"/>
                  </a:cubicBezTo>
                  <a:close/>
                  <a:moveTo>
                    <a:pt x="16" y="37"/>
                  </a:moveTo>
                  <a:cubicBezTo>
                    <a:pt x="16" y="37"/>
                    <a:pt x="16" y="37"/>
                    <a:pt x="16" y="37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lose/>
                  <a:moveTo>
                    <a:pt x="38" y="36"/>
                  </a:moveTo>
                  <a:cubicBezTo>
                    <a:pt x="38" y="36"/>
                    <a:pt x="38" y="36"/>
                    <a:pt x="38" y="36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3" y="51"/>
                    <a:pt x="45" y="51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1" y="37"/>
                    <a:pt x="40" y="37"/>
                    <a:pt x="38" y="36"/>
                  </a:cubicBezTo>
                  <a:close/>
                  <a:moveTo>
                    <a:pt x="33" y="36"/>
                  </a:moveTo>
                  <a:cubicBezTo>
                    <a:pt x="33" y="36"/>
                    <a:pt x="33" y="36"/>
                    <a:pt x="33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8" y="51"/>
                    <a:pt x="39" y="51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6"/>
                    <a:pt x="34" y="36"/>
                    <a:pt x="33" y="36"/>
                  </a:cubicBezTo>
                  <a:close/>
                  <a:moveTo>
                    <a:pt x="28" y="37"/>
                  </a:moveTo>
                  <a:cubicBezTo>
                    <a:pt x="28" y="37"/>
                    <a:pt x="28" y="37"/>
                    <a:pt x="28" y="37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29" y="36"/>
                    <a:pt x="28" y="37"/>
                  </a:cubicBezTo>
                  <a:close/>
                  <a:moveTo>
                    <a:pt x="34" y="51"/>
                  </a:moveTo>
                  <a:cubicBezTo>
                    <a:pt x="34" y="51"/>
                    <a:pt x="34" y="51"/>
                    <a:pt x="34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4" y="51"/>
                    <a:pt x="34" y="51"/>
                    <a:pt x="34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Rectangle 10"/>
            <p:cNvSpPr>
              <a:spLocks noChangeArrowheads="1"/>
            </p:cNvSpPr>
            <p:nvPr/>
          </p:nvSpPr>
          <p:spPr bwMode="auto">
            <a:xfrm>
              <a:off x="0" y="4299"/>
              <a:ext cx="5775" cy="3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/>
          </p:nvSpPr>
          <p:spPr bwMode="auto">
            <a:xfrm>
              <a:off x="4947" y="4133"/>
              <a:ext cx="122" cy="131"/>
            </a:xfrm>
            <a:custGeom>
              <a:avLst/>
              <a:gdLst>
                <a:gd name="T0" fmla="*/ 34 w 47"/>
                <a:gd name="T1" fmla="*/ 3 h 49"/>
                <a:gd name="T2" fmla="*/ 34 w 47"/>
                <a:gd name="T3" fmla="*/ 5 h 49"/>
                <a:gd name="T4" fmla="*/ 33 w 47"/>
                <a:gd name="T5" fmla="*/ 12 h 49"/>
                <a:gd name="T6" fmla="*/ 37 w 47"/>
                <a:gd name="T7" fmla="*/ 12 h 49"/>
                <a:gd name="T8" fmla="*/ 40 w 47"/>
                <a:gd name="T9" fmla="*/ 12 h 49"/>
                <a:gd name="T10" fmla="*/ 47 w 47"/>
                <a:gd name="T11" fmla="*/ 15 h 49"/>
                <a:gd name="T12" fmla="*/ 43 w 47"/>
                <a:gd name="T13" fmla="*/ 16 h 49"/>
                <a:gd name="T14" fmla="*/ 37 w 47"/>
                <a:gd name="T15" fmla="*/ 16 h 49"/>
                <a:gd name="T16" fmla="*/ 36 w 47"/>
                <a:gd name="T17" fmla="*/ 18 h 49"/>
                <a:gd name="T18" fmla="*/ 32 w 47"/>
                <a:gd name="T19" fmla="*/ 25 h 49"/>
                <a:gd name="T20" fmla="*/ 32 w 47"/>
                <a:gd name="T21" fmla="*/ 30 h 49"/>
                <a:gd name="T22" fmla="*/ 32 w 47"/>
                <a:gd name="T23" fmla="*/ 31 h 49"/>
                <a:gd name="T24" fmla="*/ 33 w 47"/>
                <a:gd name="T25" fmla="*/ 37 h 49"/>
                <a:gd name="T26" fmla="*/ 33 w 47"/>
                <a:gd name="T27" fmla="*/ 39 h 49"/>
                <a:gd name="T28" fmla="*/ 33 w 47"/>
                <a:gd name="T29" fmla="*/ 43 h 49"/>
                <a:gd name="T30" fmla="*/ 31 w 47"/>
                <a:gd name="T31" fmla="*/ 49 h 49"/>
                <a:gd name="T32" fmla="*/ 28 w 47"/>
                <a:gd name="T33" fmla="*/ 45 h 49"/>
                <a:gd name="T34" fmla="*/ 27 w 47"/>
                <a:gd name="T35" fmla="*/ 40 h 49"/>
                <a:gd name="T36" fmla="*/ 26 w 47"/>
                <a:gd name="T37" fmla="*/ 37 h 49"/>
                <a:gd name="T38" fmla="*/ 28 w 47"/>
                <a:gd name="T39" fmla="*/ 36 h 49"/>
                <a:gd name="T40" fmla="*/ 28 w 47"/>
                <a:gd name="T41" fmla="*/ 34 h 49"/>
                <a:gd name="T42" fmla="*/ 28 w 47"/>
                <a:gd name="T43" fmla="*/ 29 h 49"/>
                <a:gd name="T44" fmla="*/ 25 w 47"/>
                <a:gd name="T45" fmla="*/ 33 h 49"/>
                <a:gd name="T46" fmla="*/ 22 w 47"/>
                <a:gd name="T47" fmla="*/ 36 h 49"/>
                <a:gd name="T48" fmla="*/ 21 w 47"/>
                <a:gd name="T49" fmla="*/ 37 h 49"/>
                <a:gd name="T50" fmla="*/ 16 w 47"/>
                <a:gd name="T51" fmla="*/ 40 h 49"/>
                <a:gd name="T52" fmla="*/ 16 w 47"/>
                <a:gd name="T53" fmla="*/ 36 h 49"/>
                <a:gd name="T54" fmla="*/ 14 w 47"/>
                <a:gd name="T55" fmla="*/ 36 h 49"/>
                <a:gd name="T56" fmla="*/ 18 w 47"/>
                <a:gd name="T57" fmla="*/ 30 h 49"/>
                <a:gd name="T58" fmla="*/ 21 w 47"/>
                <a:gd name="T59" fmla="*/ 27 h 49"/>
                <a:gd name="T60" fmla="*/ 25 w 47"/>
                <a:gd name="T61" fmla="*/ 23 h 49"/>
                <a:gd name="T62" fmla="*/ 28 w 47"/>
                <a:gd name="T63" fmla="*/ 18 h 49"/>
                <a:gd name="T64" fmla="*/ 26 w 47"/>
                <a:gd name="T65" fmla="*/ 17 h 49"/>
                <a:gd name="T66" fmla="*/ 26 w 47"/>
                <a:gd name="T67" fmla="*/ 17 h 49"/>
                <a:gd name="T68" fmla="*/ 19 w 47"/>
                <a:gd name="T69" fmla="*/ 20 h 49"/>
                <a:gd name="T70" fmla="*/ 16 w 47"/>
                <a:gd name="T71" fmla="*/ 21 h 49"/>
                <a:gd name="T72" fmla="*/ 10 w 47"/>
                <a:gd name="T73" fmla="*/ 24 h 49"/>
                <a:gd name="T74" fmla="*/ 1 w 47"/>
                <a:gd name="T75" fmla="*/ 23 h 49"/>
                <a:gd name="T76" fmla="*/ 4 w 47"/>
                <a:gd name="T77" fmla="*/ 21 h 49"/>
                <a:gd name="T78" fmla="*/ 8 w 47"/>
                <a:gd name="T79" fmla="*/ 21 h 49"/>
                <a:gd name="T80" fmla="*/ 11 w 47"/>
                <a:gd name="T81" fmla="*/ 20 h 49"/>
                <a:gd name="T82" fmla="*/ 17 w 47"/>
                <a:gd name="T83" fmla="*/ 18 h 49"/>
                <a:gd name="T84" fmla="*/ 29 w 47"/>
                <a:gd name="T85" fmla="*/ 8 h 49"/>
                <a:gd name="T86" fmla="*/ 29 w 47"/>
                <a:gd name="T87" fmla="*/ 4 h 49"/>
                <a:gd name="T88" fmla="*/ 27 w 47"/>
                <a:gd name="T89" fmla="*/ 1 h 49"/>
                <a:gd name="T90" fmla="*/ 33 w 47"/>
                <a:gd name="T91" fmla="*/ 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" h="49">
                  <a:moveTo>
                    <a:pt x="33" y="1"/>
                  </a:moveTo>
                  <a:cubicBezTo>
                    <a:pt x="34" y="1"/>
                    <a:pt x="33" y="2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5"/>
                    <a:pt x="34" y="5"/>
                  </a:cubicBezTo>
                  <a:cubicBezTo>
                    <a:pt x="34" y="8"/>
                    <a:pt x="33" y="10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4" y="13"/>
                    <a:pt x="34" y="12"/>
                    <a:pt x="34" y="12"/>
                  </a:cubicBezTo>
                  <a:cubicBezTo>
                    <a:pt x="35" y="12"/>
                    <a:pt x="36" y="12"/>
                    <a:pt x="37" y="12"/>
                  </a:cubicBezTo>
                  <a:cubicBezTo>
                    <a:pt x="37" y="12"/>
                    <a:pt x="37" y="12"/>
                    <a:pt x="38" y="12"/>
                  </a:cubicBezTo>
                  <a:cubicBezTo>
                    <a:pt x="38" y="12"/>
                    <a:pt x="39" y="12"/>
                    <a:pt x="40" y="12"/>
                  </a:cubicBezTo>
                  <a:cubicBezTo>
                    <a:pt x="42" y="12"/>
                    <a:pt x="43" y="13"/>
                    <a:pt x="45" y="13"/>
                  </a:cubicBezTo>
                  <a:cubicBezTo>
                    <a:pt x="45" y="14"/>
                    <a:pt x="46" y="14"/>
                    <a:pt x="47" y="15"/>
                  </a:cubicBezTo>
                  <a:cubicBezTo>
                    <a:pt x="46" y="16"/>
                    <a:pt x="47" y="17"/>
                    <a:pt x="45" y="17"/>
                  </a:cubicBezTo>
                  <a:cubicBezTo>
                    <a:pt x="45" y="16"/>
                    <a:pt x="44" y="17"/>
                    <a:pt x="43" y="16"/>
                  </a:cubicBezTo>
                  <a:cubicBezTo>
                    <a:pt x="43" y="16"/>
                    <a:pt x="42" y="16"/>
                    <a:pt x="41" y="16"/>
                  </a:cubicBezTo>
                  <a:cubicBezTo>
                    <a:pt x="40" y="16"/>
                    <a:pt x="39" y="16"/>
                    <a:pt x="37" y="16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37" y="17"/>
                    <a:pt x="37" y="18"/>
                    <a:pt x="36" y="18"/>
                  </a:cubicBezTo>
                  <a:cubicBezTo>
                    <a:pt x="36" y="19"/>
                    <a:pt x="36" y="20"/>
                    <a:pt x="36" y="20"/>
                  </a:cubicBezTo>
                  <a:cubicBezTo>
                    <a:pt x="34" y="22"/>
                    <a:pt x="33" y="23"/>
                    <a:pt x="32" y="25"/>
                  </a:cubicBezTo>
                  <a:cubicBezTo>
                    <a:pt x="32" y="25"/>
                    <a:pt x="32" y="26"/>
                    <a:pt x="32" y="26"/>
                  </a:cubicBezTo>
                  <a:cubicBezTo>
                    <a:pt x="32" y="27"/>
                    <a:pt x="32" y="28"/>
                    <a:pt x="32" y="30"/>
                  </a:cubicBezTo>
                  <a:cubicBezTo>
                    <a:pt x="32" y="30"/>
                    <a:pt x="32" y="30"/>
                    <a:pt x="32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2" y="31"/>
                    <a:pt x="32" y="32"/>
                    <a:pt x="33" y="33"/>
                  </a:cubicBezTo>
                  <a:cubicBezTo>
                    <a:pt x="32" y="34"/>
                    <a:pt x="32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3" y="38"/>
                    <a:pt x="32" y="39"/>
                    <a:pt x="33" y="39"/>
                  </a:cubicBezTo>
                  <a:cubicBezTo>
                    <a:pt x="32" y="40"/>
                    <a:pt x="33" y="41"/>
                    <a:pt x="33" y="42"/>
                  </a:cubicBezTo>
                  <a:cubicBezTo>
                    <a:pt x="33" y="42"/>
                    <a:pt x="33" y="42"/>
                    <a:pt x="33" y="43"/>
                  </a:cubicBezTo>
                  <a:cubicBezTo>
                    <a:pt x="33" y="44"/>
                    <a:pt x="33" y="45"/>
                    <a:pt x="33" y="46"/>
                  </a:cubicBezTo>
                  <a:cubicBezTo>
                    <a:pt x="32" y="47"/>
                    <a:pt x="32" y="48"/>
                    <a:pt x="31" y="49"/>
                  </a:cubicBezTo>
                  <a:cubicBezTo>
                    <a:pt x="30" y="49"/>
                    <a:pt x="30" y="49"/>
                    <a:pt x="29" y="49"/>
                  </a:cubicBezTo>
                  <a:cubicBezTo>
                    <a:pt x="30" y="47"/>
                    <a:pt x="28" y="47"/>
                    <a:pt x="28" y="45"/>
                  </a:cubicBezTo>
                  <a:cubicBezTo>
                    <a:pt x="27" y="45"/>
                    <a:pt x="27" y="43"/>
                    <a:pt x="28" y="42"/>
                  </a:cubicBezTo>
                  <a:cubicBezTo>
                    <a:pt x="28" y="41"/>
                    <a:pt x="27" y="41"/>
                    <a:pt x="27" y="40"/>
                  </a:cubicBezTo>
                  <a:cubicBezTo>
                    <a:pt x="27" y="39"/>
                    <a:pt x="26" y="39"/>
                    <a:pt x="26" y="38"/>
                  </a:cubicBezTo>
                  <a:cubicBezTo>
                    <a:pt x="26" y="38"/>
                    <a:pt x="27" y="38"/>
                    <a:pt x="26" y="37"/>
                  </a:cubicBezTo>
                  <a:cubicBezTo>
                    <a:pt x="27" y="37"/>
                    <a:pt x="27" y="38"/>
                    <a:pt x="27" y="38"/>
                  </a:cubicBezTo>
                  <a:cubicBezTo>
                    <a:pt x="28" y="38"/>
                    <a:pt x="28" y="37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5"/>
                    <a:pt x="28" y="34"/>
                    <a:pt x="28" y="34"/>
                  </a:cubicBezTo>
                  <a:cubicBezTo>
                    <a:pt x="28" y="33"/>
                    <a:pt x="28" y="31"/>
                    <a:pt x="28" y="30"/>
                  </a:cubicBezTo>
                  <a:cubicBezTo>
                    <a:pt x="28" y="29"/>
                    <a:pt x="29" y="29"/>
                    <a:pt x="28" y="29"/>
                  </a:cubicBezTo>
                  <a:cubicBezTo>
                    <a:pt x="27" y="29"/>
                    <a:pt x="27" y="31"/>
                    <a:pt x="26" y="31"/>
                  </a:cubicBezTo>
                  <a:cubicBezTo>
                    <a:pt x="26" y="32"/>
                    <a:pt x="25" y="32"/>
                    <a:pt x="25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5"/>
                    <a:pt x="22" y="35"/>
                    <a:pt x="22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19" y="38"/>
                    <a:pt x="18" y="39"/>
                    <a:pt x="16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8"/>
                    <a:pt x="16" y="37"/>
                    <a:pt x="16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4" y="36"/>
                  </a:cubicBezTo>
                  <a:cubicBezTo>
                    <a:pt x="14" y="35"/>
                    <a:pt x="16" y="34"/>
                    <a:pt x="16" y="33"/>
                  </a:cubicBezTo>
                  <a:cubicBezTo>
                    <a:pt x="17" y="32"/>
                    <a:pt x="17" y="31"/>
                    <a:pt x="18" y="30"/>
                  </a:cubicBezTo>
                  <a:cubicBezTo>
                    <a:pt x="18" y="30"/>
                    <a:pt x="19" y="30"/>
                    <a:pt x="19" y="29"/>
                  </a:cubicBezTo>
                  <a:cubicBezTo>
                    <a:pt x="20" y="28"/>
                    <a:pt x="20" y="28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3" y="25"/>
                    <a:pt x="24" y="24"/>
                    <a:pt x="25" y="23"/>
                  </a:cubicBezTo>
                  <a:cubicBezTo>
                    <a:pt x="25" y="22"/>
                    <a:pt x="25" y="22"/>
                    <a:pt x="26" y="21"/>
                  </a:cubicBezTo>
                  <a:cubicBezTo>
                    <a:pt x="27" y="20"/>
                    <a:pt x="28" y="19"/>
                    <a:pt x="28" y="18"/>
                  </a:cubicBezTo>
                  <a:cubicBezTo>
                    <a:pt x="28" y="17"/>
                    <a:pt x="30" y="17"/>
                    <a:pt x="29" y="16"/>
                  </a:cubicBezTo>
                  <a:cubicBezTo>
                    <a:pt x="28" y="16"/>
                    <a:pt x="27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5" y="17"/>
                    <a:pt x="24" y="18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4" y="22"/>
                    <a:pt x="13" y="23"/>
                    <a:pt x="12" y="23"/>
                  </a:cubicBezTo>
                  <a:cubicBezTo>
                    <a:pt x="12" y="24"/>
                    <a:pt x="10" y="23"/>
                    <a:pt x="10" y="24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3" y="25"/>
                    <a:pt x="2" y="24"/>
                    <a:pt x="1" y="23"/>
                  </a:cubicBezTo>
                  <a:cubicBezTo>
                    <a:pt x="2" y="22"/>
                    <a:pt x="0" y="22"/>
                    <a:pt x="2" y="21"/>
                  </a:cubicBezTo>
                  <a:cubicBezTo>
                    <a:pt x="2" y="21"/>
                    <a:pt x="3" y="22"/>
                    <a:pt x="4" y="21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1"/>
                    <a:pt x="7" y="21"/>
                    <a:pt x="8" y="21"/>
                  </a:cubicBezTo>
                  <a:cubicBezTo>
                    <a:pt x="8" y="21"/>
                    <a:pt x="8" y="20"/>
                    <a:pt x="8" y="21"/>
                  </a:cubicBezTo>
                  <a:cubicBezTo>
                    <a:pt x="9" y="20"/>
                    <a:pt x="10" y="20"/>
                    <a:pt x="11" y="20"/>
                  </a:cubicBezTo>
                  <a:cubicBezTo>
                    <a:pt x="12" y="20"/>
                    <a:pt x="13" y="19"/>
                    <a:pt x="14" y="19"/>
                  </a:cubicBezTo>
                  <a:cubicBezTo>
                    <a:pt x="15" y="19"/>
                    <a:pt x="16" y="18"/>
                    <a:pt x="17" y="18"/>
                  </a:cubicBezTo>
                  <a:cubicBezTo>
                    <a:pt x="21" y="16"/>
                    <a:pt x="25" y="15"/>
                    <a:pt x="29" y="14"/>
                  </a:cubicBezTo>
                  <a:cubicBezTo>
                    <a:pt x="29" y="12"/>
                    <a:pt x="29" y="10"/>
                    <a:pt x="29" y="8"/>
                  </a:cubicBezTo>
                  <a:cubicBezTo>
                    <a:pt x="29" y="8"/>
                    <a:pt x="30" y="8"/>
                    <a:pt x="30" y="8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2"/>
                    <a:pt x="28" y="2"/>
                  </a:cubicBezTo>
                  <a:cubicBezTo>
                    <a:pt x="28" y="1"/>
                    <a:pt x="26" y="2"/>
                    <a:pt x="27" y="1"/>
                  </a:cubicBezTo>
                  <a:cubicBezTo>
                    <a:pt x="27" y="0"/>
                    <a:pt x="28" y="0"/>
                    <a:pt x="28" y="0"/>
                  </a:cubicBezTo>
                  <a:cubicBezTo>
                    <a:pt x="30" y="0"/>
                    <a:pt x="32" y="0"/>
                    <a:pt x="3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4833" y="4128"/>
              <a:ext cx="140" cy="142"/>
            </a:xfrm>
            <a:custGeom>
              <a:avLst/>
              <a:gdLst>
                <a:gd name="T0" fmla="*/ 15 w 54"/>
                <a:gd name="T1" fmla="*/ 0 h 53"/>
                <a:gd name="T2" fmla="*/ 20 w 54"/>
                <a:gd name="T3" fmla="*/ 7 h 53"/>
                <a:gd name="T4" fmla="*/ 23 w 54"/>
                <a:gd name="T5" fmla="*/ 11 h 53"/>
                <a:gd name="T6" fmla="*/ 25 w 54"/>
                <a:gd name="T7" fmla="*/ 15 h 53"/>
                <a:gd name="T8" fmla="*/ 30 w 54"/>
                <a:gd name="T9" fmla="*/ 22 h 53"/>
                <a:gd name="T10" fmla="*/ 33 w 54"/>
                <a:gd name="T11" fmla="*/ 27 h 53"/>
                <a:gd name="T12" fmla="*/ 36 w 54"/>
                <a:gd name="T13" fmla="*/ 25 h 53"/>
                <a:gd name="T14" fmla="*/ 35 w 54"/>
                <a:gd name="T15" fmla="*/ 18 h 53"/>
                <a:gd name="T16" fmla="*/ 39 w 54"/>
                <a:gd name="T17" fmla="*/ 18 h 53"/>
                <a:gd name="T18" fmla="*/ 41 w 54"/>
                <a:gd name="T19" fmla="*/ 25 h 53"/>
                <a:gd name="T20" fmla="*/ 39 w 54"/>
                <a:gd name="T21" fmla="*/ 35 h 53"/>
                <a:gd name="T22" fmla="*/ 42 w 54"/>
                <a:gd name="T23" fmla="*/ 41 h 53"/>
                <a:gd name="T24" fmla="*/ 48 w 54"/>
                <a:gd name="T25" fmla="*/ 46 h 53"/>
                <a:gd name="T26" fmla="*/ 51 w 54"/>
                <a:gd name="T27" fmla="*/ 45 h 53"/>
                <a:gd name="T28" fmla="*/ 54 w 54"/>
                <a:gd name="T29" fmla="*/ 51 h 53"/>
                <a:gd name="T30" fmla="*/ 53 w 54"/>
                <a:gd name="T31" fmla="*/ 53 h 53"/>
                <a:gd name="T32" fmla="*/ 51 w 54"/>
                <a:gd name="T33" fmla="*/ 53 h 53"/>
                <a:gd name="T34" fmla="*/ 44 w 54"/>
                <a:gd name="T35" fmla="*/ 48 h 53"/>
                <a:gd name="T36" fmla="*/ 37 w 54"/>
                <a:gd name="T37" fmla="*/ 40 h 53"/>
                <a:gd name="T38" fmla="*/ 32 w 54"/>
                <a:gd name="T39" fmla="*/ 42 h 53"/>
                <a:gd name="T40" fmla="*/ 27 w 54"/>
                <a:gd name="T41" fmla="*/ 44 h 53"/>
                <a:gd name="T42" fmla="*/ 25 w 54"/>
                <a:gd name="T43" fmla="*/ 43 h 53"/>
                <a:gd name="T44" fmla="*/ 30 w 54"/>
                <a:gd name="T45" fmla="*/ 41 h 53"/>
                <a:gd name="T46" fmla="*/ 34 w 54"/>
                <a:gd name="T47" fmla="*/ 35 h 53"/>
                <a:gd name="T48" fmla="*/ 32 w 54"/>
                <a:gd name="T49" fmla="*/ 31 h 53"/>
                <a:gd name="T50" fmla="*/ 26 w 54"/>
                <a:gd name="T51" fmla="*/ 34 h 53"/>
                <a:gd name="T52" fmla="*/ 22 w 54"/>
                <a:gd name="T53" fmla="*/ 38 h 53"/>
                <a:gd name="T54" fmla="*/ 17 w 54"/>
                <a:gd name="T55" fmla="*/ 44 h 53"/>
                <a:gd name="T56" fmla="*/ 14 w 54"/>
                <a:gd name="T57" fmla="*/ 45 h 53"/>
                <a:gd name="T58" fmla="*/ 12 w 54"/>
                <a:gd name="T59" fmla="*/ 37 h 53"/>
                <a:gd name="T60" fmla="*/ 19 w 54"/>
                <a:gd name="T61" fmla="*/ 34 h 53"/>
                <a:gd name="T62" fmla="*/ 24 w 54"/>
                <a:gd name="T63" fmla="*/ 27 h 53"/>
                <a:gd name="T64" fmla="*/ 19 w 54"/>
                <a:gd name="T65" fmla="*/ 28 h 53"/>
                <a:gd name="T66" fmla="*/ 16 w 54"/>
                <a:gd name="T67" fmla="*/ 29 h 53"/>
                <a:gd name="T68" fmla="*/ 9 w 54"/>
                <a:gd name="T69" fmla="*/ 34 h 53"/>
                <a:gd name="T70" fmla="*/ 7 w 54"/>
                <a:gd name="T71" fmla="*/ 42 h 53"/>
                <a:gd name="T72" fmla="*/ 3 w 54"/>
                <a:gd name="T73" fmla="*/ 42 h 53"/>
                <a:gd name="T74" fmla="*/ 2 w 54"/>
                <a:gd name="T75" fmla="*/ 38 h 53"/>
                <a:gd name="T76" fmla="*/ 4 w 54"/>
                <a:gd name="T77" fmla="*/ 29 h 53"/>
                <a:gd name="T78" fmla="*/ 1 w 54"/>
                <a:gd name="T79" fmla="*/ 23 h 53"/>
                <a:gd name="T80" fmla="*/ 7 w 54"/>
                <a:gd name="T81" fmla="*/ 28 h 53"/>
                <a:gd name="T82" fmla="*/ 10 w 54"/>
                <a:gd name="T83" fmla="*/ 27 h 53"/>
                <a:gd name="T84" fmla="*/ 13 w 54"/>
                <a:gd name="T85" fmla="*/ 23 h 53"/>
                <a:gd name="T86" fmla="*/ 14 w 54"/>
                <a:gd name="T87" fmla="*/ 21 h 53"/>
                <a:gd name="T88" fmla="*/ 16 w 54"/>
                <a:gd name="T89" fmla="*/ 19 h 53"/>
                <a:gd name="T90" fmla="*/ 15 w 54"/>
                <a:gd name="T91" fmla="*/ 17 h 53"/>
                <a:gd name="T92" fmla="*/ 10 w 54"/>
                <a:gd name="T93" fmla="*/ 20 h 53"/>
                <a:gd name="T94" fmla="*/ 6 w 54"/>
                <a:gd name="T95" fmla="*/ 20 h 53"/>
                <a:gd name="T96" fmla="*/ 3 w 54"/>
                <a:gd name="T97" fmla="*/ 19 h 53"/>
                <a:gd name="T98" fmla="*/ 11 w 54"/>
                <a:gd name="T99" fmla="*/ 16 h 53"/>
                <a:gd name="T100" fmla="*/ 19 w 54"/>
                <a:gd name="T101" fmla="*/ 12 h 53"/>
                <a:gd name="T102" fmla="*/ 16 w 54"/>
                <a:gd name="T103" fmla="*/ 8 h 53"/>
                <a:gd name="T104" fmla="*/ 10 w 54"/>
                <a:gd name="T105" fmla="*/ 1 h 53"/>
                <a:gd name="T106" fmla="*/ 31 w 54"/>
                <a:gd name="T107" fmla="*/ 4 h 53"/>
                <a:gd name="T108" fmla="*/ 33 w 54"/>
                <a:gd name="T109" fmla="*/ 8 h 53"/>
                <a:gd name="T110" fmla="*/ 29 w 54"/>
                <a:gd name="T111" fmla="*/ 9 h 53"/>
                <a:gd name="T112" fmla="*/ 27 w 54"/>
                <a:gd name="T113" fmla="*/ 3 h 53"/>
                <a:gd name="T114" fmla="*/ 29 w 54"/>
                <a:gd name="T115" fmla="*/ 4 h 53"/>
                <a:gd name="T116" fmla="*/ 25 w 54"/>
                <a:gd name="T117" fmla="*/ 19 h 53"/>
                <a:gd name="T118" fmla="*/ 18 w 54"/>
                <a:gd name="T119" fmla="*/ 25 h 53"/>
                <a:gd name="T120" fmla="*/ 23 w 54"/>
                <a:gd name="T121" fmla="*/ 17 h 53"/>
                <a:gd name="T122" fmla="*/ 12 w 54"/>
                <a:gd name="T1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" h="53">
                  <a:moveTo>
                    <a:pt x="12" y="0"/>
                  </a:moveTo>
                  <a:cubicBezTo>
                    <a:pt x="12" y="0"/>
                    <a:pt x="13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6" y="1"/>
                    <a:pt x="16" y="1"/>
                    <a:pt x="16" y="2"/>
                  </a:cubicBezTo>
                  <a:cubicBezTo>
                    <a:pt x="17" y="2"/>
                    <a:pt x="17" y="3"/>
                    <a:pt x="17" y="3"/>
                  </a:cubicBezTo>
                  <a:cubicBezTo>
                    <a:pt x="17" y="4"/>
                    <a:pt x="18" y="4"/>
                    <a:pt x="18" y="5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8"/>
                    <a:pt x="22" y="8"/>
                    <a:pt x="21" y="10"/>
                  </a:cubicBezTo>
                  <a:cubicBezTo>
                    <a:pt x="21" y="10"/>
                    <a:pt x="22" y="10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4" y="10"/>
                    <a:pt x="25" y="10"/>
                    <a:pt x="26" y="10"/>
                  </a:cubicBezTo>
                  <a:cubicBezTo>
                    <a:pt x="26" y="10"/>
                    <a:pt x="27" y="11"/>
                    <a:pt x="27" y="12"/>
                  </a:cubicBezTo>
                  <a:cubicBezTo>
                    <a:pt x="27" y="12"/>
                    <a:pt x="26" y="12"/>
                    <a:pt x="27" y="12"/>
                  </a:cubicBezTo>
                  <a:cubicBezTo>
                    <a:pt x="26" y="13"/>
                    <a:pt x="26" y="14"/>
                    <a:pt x="25" y="15"/>
                  </a:cubicBezTo>
                  <a:cubicBezTo>
                    <a:pt x="24" y="16"/>
                    <a:pt x="26" y="16"/>
                    <a:pt x="26" y="18"/>
                  </a:cubicBezTo>
                  <a:cubicBezTo>
                    <a:pt x="27" y="18"/>
                    <a:pt x="27" y="19"/>
                    <a:pt x="27" y="19"/>
                  </a:cubicBezTo>
                  <a:cubicBezTo>
                    <a:pt x="28" y="20"/>
                    <a:pt x="28" y="21"/>
                    <a:pt x="28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1" y="22"/>
                    <a:pt x="32" y="23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6"/>
                    <a:pt x="31" y="26"/>
                  </a:cubicBezTo>
                  <a:cubicBezTo>
                    <a:pt x="32" y="26"/>
                    <a:pt x="32" y="27"/>
                    <a:pt x="33" y="27"/>
                  </a:cubicBezTo>
                  <a:cubicBezTo>
                    <a:pt x="33" y="28"/>
                    <a:pt x="34" y="30"/>
                    <a:pt x="35" y="30"/>
                  </a:cubicBezTo>
                  <a:cubicBezTo>
                    <a:pt x="36" y="30"/>
                    <a:pt x="35" y="29"/>
                    <a:pt x="36" y="28"/>
                  </a:cubicBezTo>
                  <a:cubicBezTo>
                    <a:pt x="36" y="28"/>
                    <a:pt x="36" y="26"/>
                    <a:pt x="37" y="26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3"/>
                    <a:pt x="37" y="21"/>
                    <a:pt x="36" y="20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5" y="19"/>
                    <a:pt x="35" y="18"/>
                    <a:pt x="35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5" y="18"/>
                    <a:pt x="35" y="18"/>
                    <a:pt x="36" y="18"/>
                  </a:cubicBezTo>
                  <a:cubicBezTo>
                    <a:pt x="36" y="18"/>
                    <a:pt x="37" y="19"/>
                    <a:pt x="38" y="18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40" y="19"/>
                    <a:pt x="39" y="20"/>
                    <a:pt x="40" y="21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1" y="21"/>
                    <a:pt x="40" y="22"/>
                    <a:pt x="41" y="22"/>
                  </a:cubicBezTo>
                  <a:cubicBezTo>
                    <a:pt x="40" y="23"/>
                    <a:pt x="41" y="24"/>
                    <a:pt x="41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0" y="27"/>
                    <a:pt x="41" y="28"/>
                    <a:pt x="40" y="28"/>
                  </a:cubicBezTo>
                  <a:cubicBezTo>
                    <a:pt x="39" y="30"/>
                    <a:pt x="40" y="33"/>
                    <a:pt x="39" y="35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6"/>
                    <a:pt x="39" y="36"/>
                    <a:pt x="39" y="37"/>
                  </a:cubicBezTo>
                  <a:cubicBezTo>
                    <a:pt x="41" y="38"/>
                    <a:pt x="40" y="40"/>
                    <a:pt x="42" y="40"/>
                  </a:cubicBezTo>
                  <a:cubicBezTo>
                    <a:pt x="41" y="41"/>
                    <a:pt x="42" y="41"/>
                    <a:pt x="42" y="41"/>
                  </a:cubicBezTo>
                  <a:cubicBezTo>
                    <a:pt x="43" y="41"/>
                    <a:pt x="44" y="42"/>
                    <a:pt x="44" y="43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6" y="45"/>
                    <a:pt x="46" y="45"/>
                    <a:pt x="47" y="45"/>
                  </a:cubicBezTo>
                  <a:cubicBezTo>
                    <a:pt x="47" y="45"/>
                    <a:pt x="47" y="46"/>
                    <a:pt x="48" y="46"/>
                  </a:cubicBezTo>
                  <a:cubicBezTo>
                    <a:pt x="48" y="46"/>
                    <a:pt x="48" y="47"/>
                    <a:pt x="48" y="47"/>
                  </a:cubicBezTo>
                  <a:cubicBezTo>
                    <a:pt x="48" y="46"/>
                    <a:pt x="49" y="46"/>
                    <a:pt x="49" y="45"/>
                  </a:cubicBezTo>
                  <a:cubicBezTo>
                    <a:pt x="49" y="45"/>
                    <a:pt x="48" y="44"/>
                    <a:pt x="49" y="44"/>
                  </a:cubicBezTo>
                  <a:cubicBezTo>
                    <a:pt x="50" y="44"/>
                    <a:pt x="50" y="45"/>
                    <a:pt x="51" y="45"/>
                  </a:cubicBezTo>
                  <a:cubicBezTo>
                    <a:pt x="50" y="46"/>
                    <a:pt x="52" y="47"/>
                    <a:pt x="52" y="48"/>
                  </a:cubicBezTo>
                  <a:cubicBezTo>
                    <a:pt x="53" y="48"/>
                    <a:pt x="52" y="49"/>
                    <a:pt x="53" y="50"/>
                  </a:cubicBezTo>
                  <a:cubicBezTo>
                    <a:pt x="53" y="50"/>
                    <a:pt x="53" y="51"/>
                    <a:pt x="53" y="51"/>
                  </a:cubicBezTo>
                  <a:cubicBezTo>
                    <a:pt x="53" y="51"/>
                    <a:pt x="54" y="51"/>
                    <a:pt x="54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4" y="51"/>
                    <a:pt x="53" y="52"/>
                    <a:pt x="53" y="52"/>
                  </a:cubicBezTo>
                  <a:cubicBezTo>
                    <a:pt x="53" y="52"/>
                    <a:pt x="54" y="52"/>
                    <a:pt x="53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3"/>
                    <a:pt x="52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0" y="52"/>
                    <a:pt x="49" y="53"/>
                    <a:pt x="49" y="52"/>
                  </a:cubicBezTo>
                  <a:cubicBezTo>
                    <a:pt x="49" y="52"/>
                    <a:pt x="48" y="51"/>
                    <a:pt x="48" y="51"/>
                  </a:cubicBezTo>
                  <a:cubicBezTo>
                    <a:pt x="49" y="50"/>
                    <a:pt x="47" y="51"/>
                    <a:pt x="46" y="50"/>
                  </a:cubicBezTo>
                  <a:cubicBezTo>
                    <a:pt x="46" y="49"/>
                    <a:pt x="44" y="49"/>
                    <a:pt x="44" y="48"/>
                  </a:cubicBezTo>
                  <a:cubicBezTo>
                    <a:pt x="44" y="48"/>
                    <a:pt x="43" y="47"/>
                    <a:pt x="42" y="47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1" y="45"/>
                    <a:pt x="39" y="43"/>
                    <a:pt x="39" y="42"/>
                  </a:cubicBezTo>
                  <a:cubicBezTo>
                    <a:pt x="39" y="41"/>
                    <a:pt x="38" y="40"/>
                    <a:pt x="37" y="40"/>
                  </a:cubicBezTo>
                  <a:cubicBezTo>
                    <a:pt x="37" y="40"/>
                    <a:pt x="37" y="39"/>
                    <a:pt x="37" y="39"/>
                  </a:cubicBezTo>
                  <a:cubicBezTo>
                    <a:pt x="36" y="40"/>
                    <a:pt x="35" y="40"/>
                    <a:pt x="35" y="40"/>
                  </a:cubicBezTo>
                  <a:cubicBezTo>
                    <a:pt x="33" y="40"/>
                    <a:pt x="33" y="42"/>
                    <a:pt x="32" y="42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1" y="42"/>
                    <a:pt x="31" y="43"/>
                    <a:pt x="31" y="43"/>
                  </a:cubicBezTo>
                  <a:cubicBezTo>
                    <a:pt x="30" y="43"/>
                    <a:pt x="30" y="42"/>
                    <a:pt x="29" y="42"/>
                  </a:cubicBezTo>
                  <a:cubicBezTo>
                    <a:pt x="29" y="43"/>
                    <a:pt x="27" y="42"/>
                    <a:pt x="27" y="44"/>
                  </a:cubicBezTo>
                  <a:cubicBezTo>
                    <a:pt x="26" y="43"/>
                    <a:pt x="25" y="45"/>
                    <a:pt x="24" y="43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3"/>
                    <a:pt x="27" y="42"/>
                    <a:pt x="27" y="42"/>
                  </a:cubicBezTo>
                  <a:cubicBezTo>
                    <a:pt x="28" y="42"/>
                    <a:pt x="28" y="42"/>
                    <a:pt x="29" y="41"/>
                  </a:cubicBezTo>
                  <a:cubicBezTo>
                    <a:pt x="29" y="42"/>
                    <a:pt x="29" y="41"/>
                    <a:pt x="30" y="41"/>
                  </a:cubicBezTo>
                  <a:cubicBezTo>
                    <a:pt x="29" y="41"/>
                    <a:pt x="30" y="41"/>
                    <a:pt x="30" y="41"/>
                  </a:cubicBezTo>
                  <a:cubicBezTo>
                    <a:pt x="31" y="41"/>
                    <a:pt x="32" y="40"/>
                    <a:pt x="32" y="39"/>
                  </a:cubicBezTo>
                  <a:cubicBezTo>
                    <a:pt x="33" y="39"/>
                    <a:pt x="33" y="38"/>
                    <a:pt x="34" y="37"/>
                  </a:cubicBezTo>
                  <a:cubicBezTo>
                    <a:pt x="34" y="37"/>
                    <a:pt x="34" y="36"/>
                    <a:pt x="34" y="35"/>
                  </a:cubicBezTo>
                  <a:cubicBezTo>
                    <a:pt x="34" y="35"/>
                    <a:pt x="33" y="35"/>
                    <a:pt x="33" y="34"/>
                  </a:cubicBezTo>
                  <a:cubicBezTo>
                    <a:pt x="33" y="33"/>
                    <a:pt x="32" y="32"/>
                    <a:pt x="32" y="31"/>
                  </a:cubicBezTo>
                  <a:cubicBezTo>
                    <a:pt x="32" y="31"/>
                    <a:pt x="31" y="31"/>
                    <a:pt x="31" y="31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0"/>
                    <a:pt x="31" y="28"/>
                    <a:pt x="29" y="28"/>
                  </a:cubicBezTo>
                  <a:cubicBezTo>
                    <a:pt x="29" y="29"/>
                    <a:pt x="28" y="29"/>
                    <a:pt x="28" y="30"/>
                  </a:cubicBezTo>
                  <a:cubicBezTo>
                    <a:pt x="27" y="31"/>
                    <a:pt x="27" y="32"/>
                    <a:pt x="26" y="33"/>
                  </a:cubicBezTo>
                  <a:cubicBezTo>
                    <a:pt x="26" y="33"/>
                    <a:pt x="26" y="33"/>
                    <a:pt x="26" y="34"/>
                  </a:cubicBezTo>
                  <a:cubicBezTo>
                    <a:pt x="26" y="34"/>
                    <a:pt x="25" y="35"/>
                    <a:pt x="25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5" y="36"/>
                    <a:pt x="24" y="36"/>
                  </a:cubicBezTo>
                  <a:cubicBezTo>
                    <a:pt x="23" y="37"/>
                    <a:pt x="23" y="38"/>
                    <a:pt x="22" y="38"/>
                  </a:cubicBezTo>
                  <a:cubicBezTo>
                    <a:pt x="21" y="38"/>
                    <a:pt x="22" y="40"/>
                    <a:pt x="21" y="40"/>
                  </a:cubicBezTo>
                  <a:cubicBezTo>
                    <a:pt x="20" y="40"/>
                    <a:pt x="20" y="41"/>
                    <a:pt x="19" y="41"/>
                  </a:cubicBezTo>
                  <a:cubicBezTo>
                    <a:pt x="19" y="42"/>
                    <a:pt x="18" y="42"/>
                    <a:pt x="18" y="43"/>
                  </a:cubicBezTo>
                  <a:cubicBezTo>
                    <a:pt x="18" y="43"/>
                    <a:pt x="17" y="43"/>
                    <a:pt x="17" y="44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6" y="44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5"/>
                    <a:pt x="14" y="45"/>
                  </a:cubicBezTo>
                  <a:cubicBezTo>
                    <a:pt x="12" y="44"/>
                    <a:pt x="13" y="42"/>
                    <a:pt x="12" y="40"/>
                  </a:cubicBezTo>
                  <a:cubicBezTo>
                    <a:pt x="12" y="40"/>
                    <a:pt x="11" y="39"/>
                    <a:pt x="12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2" y="37"/>
                    <a:pt x="12" y="37"/>
                  </a:cubicBezTo>
                  <a:cubicBezTo>
                    <a:pt x="13" y="38"/>
                    <a:pt x="14" y="39"/>
                    <a:pt x="16" y="39"/>
                  </a:cubicBezTo>
                  <a:cubicBezTo>
                    <a:pt x="16" y="40"/>
                    <a:pt x="16" y="39"/>
                    <a:pt x="17" y="39"/>
                  </a:cubicBezTo>
                  <a:cubicBezTo>
                    <a:pt x="16" y="38"/>
                    <a:pt x="18" y="38"/>
                    <a:pt x="17" y="37"/>
                  </a:cubicBezTo>
                  <a:cubicBezTo>
                    <a:pt x="18" y="36"/>
                    <a:pt x="19" y="36"/>
                    <a:pt x="19" y="34"/>
                  </a:cubicBezTo>
                  <a:cubicBezTo>
                    <a:pt x="19" y="34"/>
                    <a:pt x="20" y="33"/>
                    <a:pt x="20" y="33"/>
                  </a:cubicBezTo>
                  <a:cubicBezTo>
                    <a:pt x="20" y="31"/>
                    <a:pt x="22" y="31"/>
                    <a:pt x="22" y="30"/>
                  </a:cubicBezTo>
                  <a:cubicBezTo>
                    <a:pt x="22" y="29"/>
                    <a:pt x="23" y="28"/>
                    <a:pt x="23" y="28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6"/>
                    <a:pt x="26" y="26"/>
                    <a:pt x="24" y="25"/>
                  </a:cubicBezTo>
                  <a:cubicBezTo>
                    <a:pt x="23" y="25"/>
                    <a:pt x="22" y="26"/>
                    <a:pt x="21" y="26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30"/>
                    <a:pt x="14" y="30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0" y="34"/>
                    <a:pt x="9" y="34"/>
                  </a:cubicBezTo>
                  <a:cubicBezTo>
                    <a:pt x="8" y="35"/>
                    <a:pt x="8" y="35"/>
                    <a:pt x="8" y="36"/>
                  </a:cubicBezTo>
                  <a:cubicBezTo>
                    <a:pt x="8" y="37"/>
                    <a:pt x="8" y="38"/>
                    <a:pt x="8" y="39"/>
                  </a:cubicBezTo>
                  <a:cubicBezTo>
                    <a:pt x="8" y="39"/>
                    <a:pt x="8" y="40"/>
                    <a:pt x="7" y="41"/>
                  </a:cubicBezTo>
                  <a:cubicBezTo>
                    <a:pt x="8" y="42"/>
                    <a:pt x="6" y="42"/>
                    <a:pt x="7" y="42"/>
                  </a:cubicBezTo>
                  <a:cubicBezTo>
                    <a:pt x="7" y="43"/>
                    <a:pt x="6" y="43"/>
                    <a:pt x="5" y="43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4"/>
                    <a:pt x="5" y="44"/>
                    <a:pt x="4" y="44"/>
                  </a:cubicBezTo>
                  <a:cubicBezTo>
                    <a:pt x="4" y="43"/>
                    <a:pt x="4" y="43"/>
                    <a:pt x="3" y="42"/>
                  </a:cubicBezTo>
                  <a:cubicBezTo>
                    <a:pt x="4" y="41"/>
                    <a:pt x="2" y="41"/>
                    <a:pt x="3" y="40"/>
                  </a:cubicBezTo>
                  <a:cubicBezTo>
                    <a:pt x="2" y="39"/>
                    <a:pt x="2" y="38"/>
                    <a:pt x="2" y="37"/>
                  </a:cubicBezTo>
                  <a:cubicBezTo>
                    <a:pt x="2" y="37"/>
                    <a:pt x="2" y="37"/>
                    <a:pt x="2" y="37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3" y="37"/>
                    <a:pt x="3" y="36"/>
                    <a:pt x="4" y="36"/>
                  </a:cubicBezTo>
                  <a:cubicBezTo>
                    <a:pt x="4" y="35"/>
                    <a:pt x="4" y="34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3" y="26"/>
                    <a:pt x="1" y="26"/>
                    <a:pt x="1" y="24"/>
                  </a:cubicBezTo>
                  <a:cubicBezTo>
                    <a:pt x="1" y="24"/>
                    <a:pt x="0" y="24"/>
                    <a:pt x="0" y="23"/>
                  </a:cubicBezTo>
                  <a:cubicBezTo>
                    <a:pt x="0" y="23"/>
                    <a:pt x="0" y="23"/>
                    <a:pt x="1" y="23"/>
                  </a:cubicBezTo>
                  <a:cubicBezTo>
                    <a:pt x="2" y="24"/>
                    <a:pt x="3" y="23"/>
                    <a:pt x="3" y="24"/>
                  </a:cubicBezTo>
                  <a:cubicBezTo>
                    <a:pt x="4" y="23"/>
                    <a:pt x="4" y="25"/>
                    <a:pt x="5" y="24"/>
                  </a:cubicBezTo>
                  <a:cubicBezTo>
                    <a:pt x="5" y="25"/>
                    <a:pt x="6" y="25"/>
                    <a:pt x="6" y="26"/>
                  </a:cubicBezTo>
                  <a:cubicBezTo>
                    <a:pt x="7" y="27"/>
                    <a:pt x="6" y="28"/>
                    <a:pt x="7" y="28"/>
                  </a:cubicBezTo>
                  <a:cubicBezTo>
                    <a:pt x="7" y="29"/>
                    <a:pt x="7" y="29"/>
                    <a:pt x="7" y="30"/>
                  </a:cubicBezTo>
                  <a:cubicBezTo>
                    <a:pt x="7" y="30"/>
                    <a:pt x="8" y="30"/>
                    <a:pt x="9" y="31"/>
                  </a:cubicBezTo>
                  <a:cubicBezTo>
                    <a:pt x="9" y="30"/>
                    <a:pt x="9" y="30"/>
                    <a:pt x="10" y="29"/>
                  </a:cubicBezTo>
                  <a:cubicBezTo>
                    <a:pt x="9" y="28"/>
                    <a:pt x="10" y="28"/>
                    <a:pt x="10" y="27"/>
                  </a:cubicBezTo>
                  <a:cubicBezTo>
                    <a:pt x="11" y="27"/>
                    <a:pt x="10" y="26"/>
                    <a:pt x="12" y="25"/>
                  </a:cubicBezTo>
                  <a:cubicBezTo>
                    <a:pt x="11" y="24"/>
                    <a:pt x="13" y="25"/>
                    <a:pt x="12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2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6" y="20"/>
                    <a:pt x="15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7" y="19"/>
                    <a:pt x="16" y="18"/>
                    <a:pt x="16" y="18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3" y="19"/>
                    <a:pt x="12" y="19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0" y="19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8" y="20"/>
                    <a:pt x="7" y="21"/>
                  </a:cubicBezTo>
                  <a:cubicBezTo>
                    <a:pt x="7" y="21"/>
                    <a:pt x="6" y="21"/>
                    <a:pt x="6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4" y="21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3" y="20"/>
                    <a:pt x="4" y="20"/>
                    <a:pt x="3" y="19"/>
                  </a:cubicBezTo>
                  <a:cubicBezTo>
                    <a:pt x="4" y="19"/>
                    <a:pt x="5" y="18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9"/>
                    <a:pt x="7" y="18"/>
                    <a:pt x="8" y="18"/>
                  </a:cubicBezTo>
                  <a:cubicBezTo>
                    <a:pt x="9" y="17"/>
                    <a:pt x="10" y="17"/>
                    <a:pt x="11" y="16"/>
                  </a:cubicBezTo>
                  <a:cubicBezTo>
                    <a:pt x="13" y="16"/>
                    <a:pt x="13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6" y="14"/>
                    <a:pt x="17" y="13"/>
                  </a:cubicBezTo>
                  <a:cubicBezTo>
                    <a:pt x="18" y="14"/>
                    <a:pt x="18" y="12"/>
                    <a:pt x="19" y="12"/>
                  </a:cubicBezTo>
                  <a:cubicBezTo>
                    <a:pt x="19" y="11"/>
                    <a:pt x="18" y="10"/>
                    <a:pt x="18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5" y="7"/>
                    <a:pt x="14" y="6"/>
                  </a:cubicBezTo>
                  <a:cubicBezTo>
                    <a:pt x="14" y="5"/>
                    <a:pt x="13" y="5"/>
                    <a:pt x="13" y="4"/>
                  </a:cubicBezTo>
                  <a:cubicBezTo>
                    <a:pt x="12" y="3"/>
                    <a:pt x="10" y="5"/>
                    <a:pt x="10" y="3"/>
                  </a:cubicBezTo>
                  <a:cubicBezTo>
                    <a:pt x="10" y="2"/>
                    <a:pt x="9" y="2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2" y="0"/>
                    <a:pt x="12" y="0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31" y="5"/>
                    <a:pt x="32" y="4"/>
                    <a:pt x="33" y="6"/>
                  </a:cubicBezTo>
                  <a:cubicBezTo>
                    <a:pt x="33" y="6"/>
                    <a:pt x="32" y="6"/>
                    <a:pt x="32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3" y="10"/>
                    <a:pt x="32" y="9"/>
                  </a:cubicBezTo>
                  <a:cubicBezTo>
                    <a:pt x="31" y="9"/>
                    <a:pt x="30" y="9"/>
                    <a:pt x="3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8"/>
                    <a:pt x="29" y="7"/>
                    <a:pt x="28" y="6"/>
                  </a:cubicBezTo>
                  <a:cubicBezTo>
                    <a:pt x="28" y="5"/>
                    <a:pt x="27" y="5"/>
                    <a:pt x="27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6" y="4"/>
                    <a:pt x="26" y="3"/>
                    <a:pt x="27" y="3"/>
                  </a:cubicBezTo>
                  <a:cubicBezTo>
                    <a:pt x="28" y="4"/>
                    <a:pt x="27" y="3"/>
                    <a:pt x="28" y="3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8" y="4"/>
                    <a:pt x="29" y="4"/>
                    <a:pt x="29" y="4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4"/>
                    <a:pt x="31" y="4"/>
                  </a:cubicBezTo>
                  <a:close/>
                  <a:moveTo>
                    <a:pt x="25" y="19"/>
                  </a:moveTo>
                  <a:cubicBezTo>
                    <a:pt x="25" y="19"/>
                    <a:pt x="25" y="19"/>
                    <a:pt x="25" y="19"/>
                  </a:cubicBezTo>
                  <a:cubicBezTo>
                    <a:pt x="25" y="20"/>
                    <a:pt x="26" y="20"/>
                    <a:pt x="26" y="21"/>
                  </a:cubicBezTo>
                  <a:cubicBezTo>
                    <a:pt x="25" y="21"/>
                    <a:pt x="24" y="22"/>
                    <a:pt x="24" y="22"/>
                  </a:cubicBezTo>
                  <a:cubicBezTo>
                    <a:pt x="23" y="22"/>
                    <a:pt x="23" y="23"/>
                    <a:pt x="21" y="23"/>
                  </a:cubicBezTo>
                  <a:cubicBezTo>
                    <a:pt x="21" y="24"/>
                    <a:pt x="19" y="24"/>
                    <a:pt x="18" y="25"/>
                  </a:cubicBezTo>
                  <a:cubicBezTo>
                    <a:pt x="18" y="25"/>
                    <a:pt x="17" y="25"/>
                    <a:pt x="18" y="24"/>
                  </a:cubicBezTo>
                  <a:cubicBezTo>
                    <a:pt x="18" y="24"/>
                    <a:pt x="18" y="24"/>
                    <a:pt x="18" y="23"/>
                  </a:cubicBezTo>
                  <a:cubicBezTo>
                    <a:pt x="19" y="22"/>
                    <a:pt x="20" y="21"/>
                    <a:pt x="21" y="20"/>
                  </a:cubicBezTo>
                  <a:cubicBezTo>
                    <a:pt x="21" y="19"/>
                    <a:pt x="23" y="18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lose/>
                  <a:moveTo>
                    <a:pt x="12" y="24"/>
                  </a:moveTo>
                  <a:cubicBezTo>
                    <a:pt x="12" y="24"/>
                    <a:pt x="12" y="24"/>
                    <a:pt x="12" y="24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4"/>
                    <a:pt x="12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4541" y="4120"/>
              <a:ext cx="145" cy="158"/>
            </a:xfrm>
            <a:custGeom>
              <a:avLst/>
              <a:gdLst>
                <a:gd name="T0" fmla="*/ 35 w 56"/>
                <a:gd name="T1" fmla="*/ 2 h 59"/>
                <a:gd name="T2" fmla="*/ 37 w 56"/>
                <a:gd name="T3" fmla="*/ 6 h 59"/>
                <a:gd name="T4" fmla="*/ 35 w 56"/>
                <a:gd name="T5" fmla="*/ 10 h 59"/>
                <a:gd name="T6" fmla="*/ 28 w 56"/>
                <a:gd name="T7" fmla="*/ 12 h 59"/>
                <a:gd name="T8" fmla="*/ 25 w 56"/>
                <a:gd name="T9" fmla="*/ 8 h 59"/>
                <a:gd name="T10" fmla="*/ 19 w 56"/>
                <a:gd name="T11" fmla="*/ 3 h 59"/>
                <a:gd name="T12" fmla="*/ 20 w 56"/>
                <a:gd name="T13" fmla="*/ 0 h 59"/>
                <a:gd name="T14" fmla="*/ 27 w 56"/>
                <a:gd name="T15" fmla="*/ 1 h 59"/>
                <a:gd name="T16" fmla="*/ 43 w 56"/>
                <a:gd name="T17" fmla="*/ 18 h 59"/>
                <a:gd name="T18" fmla="*/ 48 w 56"/>
                <a:gd name="T19" fmla="*/ 21 h 59"/>
                <a:gd name="T20" fmla="*/ 47 w 56"/>
                <a:gd name="T21" fmla="*/ 25 h 59"/>
                <a:gd name="T22" fmla="*/ 43 w 56"/>
                <a:gd name="T23" fmla="*/ 26 h 59"/>
                <a:gd name="T24" fmla="*/ 39 w 56"/>
                <a:gd name="T25" fmla="*/ 25 h 59"/>
                <a:gd name="T26" fmla="*/ 34 w 56"/>
                <a:gd name="T27" fmla="*/ 26 h 59"/>
                <a:gd name="T28" fmla="*/ 28 w 56"/>
                <a:gd name="T29" fmla="*/ 27 h 59"/>
                <a:gd name="T30" fmla="*/ 23 w 56"/>
                <a:gd name="T31" fmla="*/ 28 h 59"/>
                <a:gd name="T32" fmla="*/ 15 w 56"/>
                <a:gd name="T33" fmla="*/ 27 h 59"/>
                <a:gd name="T34" fmla="*/ 8 w 56"/>
                <a:gd name="T35" fmla="*/ 23 h 59"/>
                <a:gd name="T36" fmla="*/ 20 w 56"/>
                <a:gd name="T37" fmla="*/ 21 h 59"/>
                <a:gd name="T38" fmla="*/ 29 w 56"/>
                <a:gd name="T39" fmla="*/ 20 h 59"/>
                <a:gd name="T40" fmla="*/ 32 w 56"/>
                <a:gd name="T41" fmla="*/ 20 h 59"/>
                <a:gd name="T42" fmla="*/ 39 w 56"/>
                <a:gd name="T43" fmla="*/ 19 h 59"/>
                <a:gd name="T44" fmla="*/ 42 w 56"/>
                <a:gd name="T45" fmla="*/ 18 h 59"/>
                <a:gd name="T46" fmla="*/ 44 w 56"/>
                <a:gd name="T47" fmla="*/ 33 h 59"/>
                <a:gd name="T48" fmla="*/ 39 w 56"/>
                <a:gd name="T49" fmla="*/ 39 h 59"/>
                <a:gd name="T50" fmla="*/ 34 w 56"/>
                <a:gd name="T51" fmla="*/ 43 h 59"/>
                <a:gd name="T52" fmla="*/ 34 w 56"/>
                <a:gd name="T53" fmla="*/ 44 h 59"/>
                <a:gd name="T54" fmla="*/ 30 w 56"/>
                <a:gd name="T55" fmla="*/ 44 h 59"/>
                <a:gd name="T56" fmla="*/ 35 w 56"/>
                <a:gd name="T57" fmla="*/ 36 h 59"/>
                <a:gd name="T58" fmla="*/ 38 w 56"/>
                <a:gd name="T59" fmla="*/ 30 h 59"/>
                <a:gd name="T60" fmla="*/ 23 w 56"/>
                <a:gd name="T61" fmla="*/ 36 h 59"/>
                <a:gd name="T62" fmla="*/ 28 w 56"/>
                <a:gd name="T63" fmla="*/ 35 h 59"/>
                <a:gd name="T64" fmla="*/ 25 w 56"/>
                <a:gd name="T65" fmla="*/ 40 h 59"/>
                <a:gd name="T66" fmla="*/ 22 w 56"/>
                <a:gd name="T67" fmla="*/ 45 h 59"/>
                <a:gd name="T68" fmla="*/ 21 w 56"/>
                <a:gd name="T69" fmla="*/ 45 h 59"/>
                <a:gd name="T70" fmla="*/ 17 w 56"/>
                <a:gd name="T71" fmla="*/ 43 h 59"/>
                <a:gd name="T72" fmla="*/ 14 w 56"/>
                <a:gd name="T73" fmla="*/ 42 h 59"/>
                <a:gd name="T74" fmla="*/ 19 w 56"/>
                <a:gd name="T75" fmla="*/ 35 h 59"/>
                <a:gd name="T76" fmla="*/ 24 w 56"/>
                <a:gd name="T77" fmla="*/ 31 h 59"/>
                <a:gd name="T78" fmla="*/ 34 w 56"/>
                <a:gd name="T79" fmla="*/ 42 h 59"/>
                <a:gd name="T80" fmla="*/ 54 w 56"/>
                <a:gd name="T81" fmla="*/ 48 h 59"/>
                <a:gd name="T82" fmla="*/ 56 w 56"/>
                <a:gd name="T83" fmla="*/ 50 h 59"/>
                <a:gd name="T84" fmla="*/ 55 w 56"/>
                <a:gd name="T85" fmla="*/ 52 h 59"/>
                <a:gd name="T86" fmla="*/ 51 w 56"/>
                <a:gd name="T87" fmla="*/ 52 h 59"/>
                <a:gd name="T88" fmla="*/ 48 w 56"/>
                <a:gd name="T89" fmla="*/ 52 h 59"/>
                <a:gd name="T90" fmla="*/ 45 w 56"/>
                <a:gd name="T91" fmla="*/ 53 h 59"/>
                <a:gd name="T92" fmla="*/ 35 w 56"/>
                <a:gd name="T93" fmla="*/ 53 h 59"/>
                <a:gd name="T94" fmla="*/ 26 w 56"/>
                <a:gd name="T95" fmla="*/ 54 h 59"/>
                <a:gd name="T96" fmla="*/ 24 w 56"/>
                <a:gd name="T97" fmla="*/ 55 h 59"/>
                <a:gd name="T98" fmla="*/ 17 w 56"/>
                <a:gd name="T99" fmla="*/ 56 h 59"/>
                <a:gd name="T100" fmla="*/ 11 w 56"/>
                <a:gd name="T101" fmla="*/ 58 h 59"/>
                <a:gd name="T102" fmla="*/ 6 w 56"/>
                <a:gd name="T103" fmla="*/ 57 h 59"/>
                <a:gd name="T104" fmla="*/ 1 w 56"/>
                <a:gd name="T105" fmla="*/ 55 h 59"/>
                <a:gd name="T106" fmla="*/ 4 w 56"/>
                <a:gd name="T107" fmla="*/ 52 h 59"/>
                <a:gd name="T108" fmla="*/ 10 w 56"/>
                <a:gd name="T109" fmla="*/ 52 h 59"/>
                <a:gd name="T110" fmla="*/ 16 w 56"/>
                <a:gd name="T111" fmla="*/ 50 h 59"/>
                <a:gd name="T112" fmla="*/ 23 w 56"/>
                <a:gd name="T113" fmla="*/ 49 h 59"/>
                <a:gd name="T114" fmla="*/ 30 w 56"/>
                <a:gd name="T115" fmla="*/ 48 h 59"/>
                <a:gd name="T116" fmla="*/ 39 w 56"/>
                <a:gd name="T117" fmla="*/ 47 h 59"/>
                <a:gd name="T118" fmla="*/ 47 w 56"/>
                <a:gd name="T119" fmla="*/ 46 h 59"/>
                <a:gd name="T120" fmla="*/ 11 w 56"/>
                <a:gd name="T121" fmla="*/ 5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6" h="59">
                  <a:moveTo>
                    <a:pt x="29" y="1"/>
                  </a:moveTo>
                  <a:cubicBezTo>
                    <a:pt x="30" y="0"/>
                    <a:pt x="32" y="0"/>
                    <a:pt x="32" y="1"/>
                  </a:cubicBezTo>
                  <a:cubicBezTo>
                    <a:pt x="33" y="1"/>
                    <a:pt x="33" y="0"/>
                    <a:pt x="33" y="1"/>
                  </a:cubicBezTo>
                  <a:cubicBezTo>
                    <a:pt x="34" y="1"/>
                    <a:pt x="34" y="2"/>
                    <a:pt x="35" y="2"/>
                  </a:cubicBezTo>
                  <a:cubicBezTo>
                    <a:pt x="35" y="3"/>
                    <a:pt x="35" y="3"/>
                    <a:pt x="36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5"/>
                    <a:pt x="37" y="6"/>
                    <a:pt x="37" y="7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7"/>
                    <a:pt x="38" y="8"/>
                    <a:pt x="36" y="8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8"/>
                    <a:pt x="36" y="10"/>
                    <a:pt x="35" y="10"/>
                  </a:cubicBezTo>
                  <a:cubicBezTo>
                    <a:pt x="34" y="11"/>
                    <a:pt x="33" y="11"/>
                    <a:pt x="32" y="11"/>
                  </a:cubicBezTo>
                  <a:cubicBezTo>
                    <a:pt x="31" y="12"/>
                    <a:pt x="31" y="13"/>
                    <a:pt x="30" y="13"/>
                  </a:cubicBezTo>
                  <a:cubicBezTo>
                    <a:pt x="29" y="13"/>
                    <a:pt x="29" y="14"/>
                    <a:pt x="28" y="13"/>
                  </a:cubicBezTo>
                  <a:cubicBezTo>
                    <a:pt x="27" y="13"/>
                    <a:pt x="28" y="12"/>
                    <a:pt x="28" y="12"/>
                  </a:cubicBezTo>
                  <a:cubicBezTo>
                    <a:pt x="28" y="11"/>
                    <a:pt x="30" y="10"/>
                    <a:pt x="28" y="9"/>
                  </a:cubicBezTo>
                  <a:cubicBezTo>
                    <a:pt x="28" y="9"/>
                    <a:pt x="28" y="7"/>
                    <a:pt x="27" y="8"/>
                  </a:cubicBezTo>
                  <a:cubicBezTo>
                    <a:pt x="27" y="8"/>
                    <a:pt x="26" y="8"/>
                    <a:pt x="25" y="8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19" y="5"/>
                    <a:pt x="20" y="4"/>
                    <a:pt x="19" y="3"/>
                  </a:cubicBezTo>
                  <a:cubicBezTo>
                    <a:pt x="19" y="3"/>
                    <a:pt x="19" y="3"/>
                    <a:pt x="18" y="3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9" y="1"/>
                    <a:pt x="20" y="1"/>
                    <a:pt x="20" y="0"/>
                  </a:cubicBezTo>
                  <a:cubicBezTo>
                    <a:pt x="21" y="0"/>
                    <a:pt x="21" y="1"/>
                    <a:pt x="22" y="0"/>
                  </a:cubicBezTo>
                  <a:cubicBezTo>
                    <a:pt x="23" y="0"/>
                    <a:pt x="24" y="0"/>
                    <a:pt x="25" y="1"/>
                  </a:cubicBezTo>
                  <a:cubicBezTo>
                    <a:pt x="25" y="1"/>
                    <a:pt x="25" y="0"/>
                    <a:pt x="25" y="0"/>
                  </a:cubicBezTo>
                  <a:cubicBezTo>
                    <a:pt x="26" y="1"/>
                    <a:pt x="26" y="1"/>
                    <a:pt x="27" y="1"/>
                  </a:cubicBezTo>
                  <a:cubicBezTo>
                    <a:pt x="28" y="1"/>
                    <a:pt x="28" y="1"/>
                    <a:pt x="29" y="0"/>
                  </a:cubicBezTo>
                  <a:lnTo>
                    <a:pt x="29" y="1"/>
                  </a:lnTo>
                  <a:close/>
                  <a:moveTo>
                    <a:pt x="43" y="18"/>
                  </a:moveTo>
                  <a:cubicBezTo>
                    <a:pt x="43" y="18"/>
                    <a:pt x="43" y="18"/>
                    <a:pt x="43" y="18"/>
                  </a:cubicBezTo>
                  <a:cubicBezTo>
                    <a:pt x="44" y="19"/>
                    <a:pt x="44" y="18"/>
                    <a:pt x="45" y="18"/>
                  </a:cubicBezTo>
                  <a:cubicBezTo>
                    <a:pt x="45" y="18"/>
                    <a:pt x="46" y="19"/>
                    <a:pt x="46" y="18"/>
                  </a:cubicBezTo>
                  <a:cubicBezTo>
                    <a:pt x="47" y="19"/>
                    <a:pt x="45" y="20"/>
                    <a:pt x="46" y="20"/>
                  </a:cubicBezTo>
                  <a:cubicBezTo>
                    <a:pt x="47" y="20"/>
                    <a:pt x="48" y="20"/>
                    <a:pt x="48" y="21"/>
                  </a:cubicBezTo>
                  <a:cubicBezTo>
                    <a:pt x="48" y="21"/>
                    <a:pt x="50" y="22"/>
                    <a:pt x="49" y="22"/>
                  </a:cubicBezTo>
                  <a:cubicBezTo>
                    <a:pt x="50" y="23"/>
                    <a:pt x="49" y="24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4"/>
                    <a:pt x="48" y="26"/>
                    <a:pt x="47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5" y="25"/>
                    <a:pt x="44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2" y="25"/>
                    <a:pt x="41" y="25"/>
                  </a:cubicBezTo>
                  <a:cubicBezTo>
                    <a:pt x="41" y="25"/>
                    <a:pt x="40" y="25"/>
                    <a:pt x="40" y="25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5"/>
                    <a:pt x="36" y="26"/>
                    <a:pt x="35" y="25"/>
                  </a:cubicBezTo>
                  <a:cubicBezTo>
                    <a:pt x="35" y="26"/>
                    <a:pt x="34" y="26"/>
                    <a:pt x="34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5"/>
                    <a:pt x="32" y="26"/>
                    <a:pt x="32" y="26"/>
                  </a:cubicBezTo>
                  <a:cubicBezTo>
                    <a:pt x="31" y="26"/>
                    <a:pt x="30" y="26"/>
                    <a:pt x="29" y="26"/>
                  </a:cubicBezTo>
                  <a:cubicBezTo>
                    <a:pt x="29" y="26"/>
                    <a:pt x="28" y="26"/>
                    <a:pt x="28" y="27"/>
                  </a:cubicBezTo>
                  <a:cubicBezTo>
                    <a:pt x="27" y="27"/>
                    <a:pt x="26" y="27"/>
                    <a:pt x="26" y="26"/>
                  </a:cubicBezTo>
                  <a:cubicBezTo>
                    <a:pt x="26" y="26"/>
                    <a:pt x="26" y="27"/>
                    <a:pt x="25" y="27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4" y="27"/>
                    <a:pt x="24" y="27"/>
                    <a:pt x="23" y="28"/>
                  </a:cubicBezTo>
                  <a:cubicBezTo>
                    <a:pt x="23" y="27"/>
                    <a:pt x="22" y="27"/>
                    <a:pt x="21" y="28"/>
                  </a:cubicBezTo>
                  <a:cubicBezTo>
                    <a:pt x="20" y="27"/>
                    <a:pt x="20" y="28"/>
                    <a:pt x="18" y="28"/>
                  </a:cubicBezTo>
                  <a:cubicBezTo>
                    <a:pt x="18" y="28"/>
                    <a:pt x="18" y="29"/>
                    <a:pt x="17" y="28"/>
                  </a:cubicBezTo>
                  <a:cubicBezTo>
                    <a:pt x="17" y="28"/>
                    <a:pt x="15" y="28"/>
                    <a:pt x="15" y="27"/>
                  </a:cubicBezTo>
                  <a:cubicBezTo>
                    <a:pt x="14" y="27"/>
                    <a:pt x="12" y="27"/>
                    <a:pt x="12" y="26"/>
                  </a:cubicBezTo>
                  <a:cubicBezTo>
                    <a:pt x="11" y="25"/>
                    <a:pt x="10" y="25"/>
                    <a:pt x="9" y="24"/>
                  </a:cubicBezTo>
                  <a:cubicBezTo>
                    <a:pt x="10" y="24"/>
                    <a:pt x="9" y="24"/>
                    <a:pt x="9" y="23"/>
                  </a:cubicBezTo>
                  <a:cubicBezTo>
                    <a:pt x="9" y="24"/>
                    <a:pt x="8" y="23"/>
                    <a:pt x="8" y="23"/>
                  </a:cubicBezTo>
                  <a:cubicBezTo>
                    <a:pt x="8" y="22"/>
                    <a:pt x="9" y="23"/>
                    <a:pt x="9" y="22"/>
                  </a:cubicBezTo>
                  <a:cubicBezTo>
                    <a:pt x="11" y="22"/>
                    <a:pt x="14" y="22"/>
                    <a:pt x="16" y="21"/>
                  </a:cubicBezTo>
                  <a:cubicBezTo>
                    <a:pt x="17" y="21"/>
                    <a:pt x="18" y="21"/>
                    <a:pt x="18" y="21"/>
                  </a:cubicBezTo>
                  <a:cubicBezTo>
                    <a:pt x="19" y="21"/>
                    <a:pt x="19" y="21"/>
                    <a:pt x="20" y="21"/>
                  </a:cubicBezTo>
                  <a:cubicBezTo>
                    <a:pt x="21" y="21"/>
                    <a:pt x="22" y="21"/>
                    <a:pt x="22" y="21"/>
                  </a:cubicBezTo>
                  <a:cubicBezTo>
                    <a:pt x="23" y="21"/>
                    <a:pt x="23" y="20"/>
                    <a:pt x="24" y="20"/>
                  </a:cubicBezTo>
                  <a:cubicBezTo>
                    <a:pt x="25" y="20"/>
                    <a:pt x="26" y="21"/>
                    <a:pt x="26" y="20"/>
                  </a:cubicBezTo>
                  <a:cubicBezTo>
                    <a:pt x="27" y="21"/>
                    <a:pt x="28" y="20"/>
                    <a:pt x="29" y="20"/>
                  </a:cubicBezTo>
                  <a:cubicBezTo>
                    <a:pt x="29" y="20"/>
                    <a:pt x="30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4" y="20"/>
                    <a:pt x="35" y="19"/>
                  </a:cubicBezTo>
                  <a:cubicBezTo>
                    <a:pt x="36" y="20"/>
                    <a:pt x="36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39" y="18"/>
                    <a:pt x="40" y="18"/>
                  </a:cubicBezTo>
                  <a:cubicBezTo>
                    <a:pt x="41" y="19"/>
                    <a:pt x="42" y="18"/>
                    <a:pt x="42" y="18"/>
                  </a:cubicBezTo>
                  <a:lnTo>
                    <a:pt x="43" y="18"/>
                  </a:lnTo>
                  <a:close/>
                  <a:moveTo>
                    <a:pt x="41" y="31"/>
                  </a:moveTo>
                  <a:cubicBezTo>
                    <a:pt x="41" y="31"/>
                    <a:pt x="41" y="31"/>
                    <a:pt x="42" y="31"/>
                  </a:cubicBezTo>
                  <a:cubicBezTo>
                    <a:pt x="42" y="32"/>
                    <a:pt x="43" y="32"/>
                    <a:pt x="44" y="3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3"/>
                    <a:pt x="44" y="34"/>
                    <a:pt x="44" y="34"/>
                  </a:cubicBezTo>
                  <a:cubicBezTo>
                    <a:pt x="43" y="35"/>
                    <a:pt x="43" y="36"/>
                    <a:pt x="42" y="37"/>
                  </a:cubicBezTo>
                  <a:cubicBezTo>
                    <a:pt x="41" y="38"/>
                    <a:pt x="40" y="39"/>
                    <a:pt x="39" y="39"/>
                  </a:cubicBezTo>
                  <a:cubicBezTo>
                    <a:pt x="38" y="40"/>
                    <a:pt x="37" y="41"/>
                    <a:pt x="37" y="42"/>
                  </a:cubicBezTo>
                  <a:cubicBezTo>
                    <a:pt x="36" y="42"/>
                    <a:pt x="36" y="43"/>
                    <a:pt x="35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4" y="43"/>
                    <a:pt x="34" y="44"/>
                  </a:cubicBezTo>
                  <a:cubicBezTo>
                    <a:pt x="33" y="44"/>
                    <a:pt x="32" y="45"/>
                    <a:pt x="31" y="45"/>
                  </a:cubicBezTo>
                  <a:cubicBezTo>
                    <a:pt x="31" y="46"/>
                    <a:pt x="30" y="46"/>
                    <a:pt x="29" y="47"/>
                  </a:cubicBezTo>
                  <a:cubicBezTo>
                    <a:pt x="29" y="47"/>
                    <a:pt x="28" y="46"/>
                    <a:pt x="29" y="46"/>
                  </a:cubicBezTo>
                  <a:cubicBezTo>
                    <a:pt x="28" y="45"/>
                    <a:pt x="30" y="45"/>
                    <a:pt x="30" y="44"/>
                  </a:cubicBezTo>
                  <a:cubicBezTo>
                    <a:pt x="31" y="44"/>
                    <a:pt x="30" y="43"/>
                    <a:pt x="32" y="42"/>
                  </a:cubicBezTo>
                  <a:cubicBezTo>
                    <a:pt x="32" y="42"/>
                    <a:pt x="33" y="41"/>
                    <a:pt x="33" y="40"/>
                  </a:cubicBezTo>
                  <a:cubicBezTo>
                    <a:pt x="33" y="40"/>
                    <a:pt x="33" y="39"/>
                    <a:pt x="34" y="38"/>
                  </a:cubicBezTo>
                  <a:cubicBezTo>
                    <a:pt x="34" y="37"/>
                    <a:pt x="35" y="37"/>
                    <a:pt x="35" y="36"/>
                  </a:cubicBezTo>
                  <a:cubicBezTo>
                    <a:pt x="36" y="36"/>
                    <a:pt x="37" y="35"/>
                    <a:pt x="36" y="34"/>
                  </a:cubicBezTo>
                  <a:cubicBezTo>
                    <a:pt x="37" y="34"/>
                    <a:pt x="37" y="33"/>
                    <a:pt x="37" y="33"/>
                  </a:cubicBezTo>
                  <a:cubicBezTo>
                    <a:pt x="37" y="32"/>
                    <a:pt x="39" y="31"/>
                    <a:pt x="38" y="31"/>
                  </a:cubicBezTo>
                  <a:cubicBezTo>
                    <a:pt x="38" y="31"/>
                    <a:pt x="38" y="30"/>
                    <a:pt x="38" y="30"/>
                  </a:cubicBezTo>
                  <a:cubicBezTo>
                    <a:pt x="39" y="30"/>
                    <a:pt x="40" y="30"/>
                    <a:pt x="41" y="31"/>
                  </a:cubicBezTo>
                  <a:close/>
                  <a:moveTo>
                    <a:pt x="26" y="30"/>
                  </a:moveTo>
                  <a:cubicBezTo>
                    <a:pt x="25" y="31"/>
                    <a:pt x="25" y="33"/>
                    <a:pt x="24" y="33"/>
                  </a:cubicBezTo>
                  <a:cubicBezTo>
                    <a:pt x="24" y="34"/>
                    <a:pt x="23" y="35"/>
                    <a:pt x="23" y="36"/>
                  </a:cubicBezTo>
                  <a:cubicBezTo>
                    <a:pt x="23" y="37"/>
                    <a:pt x="23" y="38"/>
                    <a:pt x="24" y="38"/>
                  </a:cubicBezTo>
                  <a:cubicBezTo>
                    <a:pt x="25" y="38"/>
                    <a:pt x="26" y="38"/>
                    <a:pt x="26" y="37"/>
                  </a:cubicBezTo>
                  <a:cubicBezTo>
                    <a:pt x="27" y="37"/>
                    <a:pt x="27" y="36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9" y="35"/>
                    <a:pt x="28" y="36"/>
                    <a:pt x="28" y="36"/>
                  </a:cubicBezTo>
                  <a:cubicBezTo>
                    <a:pt x="27" y="36"/>
                    <a:pt x="28" y="38"/>
                    <a:pt x="27" y="37"/>
                  </a:cubicBezTo>
                  <a:cubicBezTo>
                    <a:pt x="26" y="38"/>
                    <a:pt x="25" y="39"/>
                    <a:pt x="26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5" y="42"/>
                    <a:pt x="24" y="42"/>
                  </a:cubicBezTo>
                  <a:cubicBezTo>
                    <a:pt x="24" y="43"/>
                    <a:pt x="23" y="43"/>
                    <a:pt x="23" y="44"/>
                  </a:cubicBezTo>
                  <a:cubicBezTo>
                    <a:pt x="22" y="44"/>
                    <a:pt x="23" y="45"/>
                    <a:pt x="22" y="45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4"/>
                    <a:pt x="17" y="43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7" y="42"/>
                    <a:pt x="16" y="43"/>
                    <a:pt x="15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4" y="43"/>
                    <a:pt x="15" y="42"/>
                    <a:pt x="14" y="42"/>
                  </a:cubicBezTo>
                  <a:cubicBezTo>
                    <a:pt x="14" y="41"/>
                    <a:pt x="13" y="40"/>
                    <a:pt x="14" y="40"/>
                  </a:cubicBezTo>
                  <a:cubicBezTo>
                    <a:pt x="15" y="40"/>
                    <a:pt x="16" y="39"/>
                    <a:pt x="16" y="39"/>
                  </a:cubicBezTo>
                  <a:cubicBezTo>
                    <a:pt x="16" y="37"/>
                    <a:pt x="17" y="37"/>
                    <a:pt x="18" y="36"/>
                  </a:cubicBezTo>
                  <a:cubicBezTo>
                    <a:pt x="19" y="36"/>
                    <a:pt x="18" y="35"/>
                    <a:pt x="19" y="35"/>
                  </a:cubicBezTo>
                  <a:cubicBezTo>
                    <a:pt x="20" y="34"/>
                    <a:pt x="21" y="35"/>
                    <a:pt x="21" y="34"/>
                  </a:cubicBezTo>
                  <a:cubicBezTo>
                    <a:pt x="21" y="33"/>
                    <a:pt x="21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2"/>
                    <a:pt x="24" y="32"/>
                    <a:pt x="24" y="31"/>
                  </a:cubicBezTo>
                  <a:cubicBezTo>
                    <a:pt x="25" y="31"/>
                    <a:pt x="25" y="30"/>
                    <a:pt x="26" y="30"/>
                  </a:cubicBezTo>
                  <a:close/>
                  <a:moveTo>
                    <a:pt x="35" y="42"/>
                  </a:move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5" y="42"/>
                    <a:pt x="35" y="42"/>
                  </a:cubicBezTo>
                  <a:close/>
                  <a:moveTo>
                    <a:pt x="51" y="47"/>
                  </a:moveTo>
                  <a:cubicBezTo>
                    <a:pt x="52" y="46"/>
                    <a:pt x="53" y="47"/>
                    <a:pt x="53" y="46"/>
                  </a:cubicBezTo>
                  <a:cubicBezTo>
                    <a:pt x="53" y="47"/>
                    <a:pt x="54" y="47"/>
                    <a:pt x="54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4" y="48"/>
                    <a:pt x="55" y="49"/>
                    <a:pt x="54" y="49"/>
                  </a:cubicBezTo>
                  <a:cubicBezTo>
                    <a:pt x="55" y="49"/>
                    <a:pt x="55" y="50"/>
                    <a:pt x="56" y="50"/>
                  </a:cubicBezTo>
                  <a:cubicBezTo>
                    <a:pt x="56" y="50"/>
                    <a:pt x="56" y="51"/>
                    <a:pt x="55" y="51"/>
                  </a:cubicBezTo>
                  <a:cubicBezTo>
                    <a:pt x="56" y="51"/>
                    <a:pt x="56" y="52"/>
                    <a:pt x="56" y="52"/>
                  </a:cubicBezTo>
                  <a:cubicBezTo>
                    <a:pt x="56" y="53"/>
                    <a:pt x="55" y="53"/>
                    <a:pt x="55" y="53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3"/>
                    <a:pt x="52" y="52"/>
                    <a:pt x="52" y="53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1" y="53"/>
                    <a:pt x="50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8" y="52"/>
                    <a:pt x="47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2" y="53"/>
                    <a:pt x="41" y="53"/>
                    <a:pt x="40" y="53"/>
                  </a:cubicBezTo>
                  <a:cubicBezTo>
                    <a:pt x="40" y="53"/>
                    <a:pt x="39" y="53"/>
                    <a:pt x="39" y="53"/>
                  </a:cubicBezTo>
                  <a:cubicBezTo>
                    <a:pt x="37" y="53"/>
                    <a:pt x="36" y="54"/>
                    <a:pt x="35" y="53"/>
                  </a:cubicBezTo>
                  <a:cubicBezTo>
                    <a:pt x="34" y="54"/>
                    <a:pt x="33" y="54"/>
                    <a:pt x="33" y="54"/>
                  </a:cubicBezTo>
                  <a:cubicBezTo>
                    <a:pt x="32" y="54"/>
                    <a:pt x="31" y="53"/>
                    <a:pt x="30" y="54"/>
                  </a:cubicBezTo>
                  <a:cubicBezTo>
                    <a:pt x="29" y="54"/>
                    <a:pt x="28" y="54"/>
                    <a:pt x="27" y="54"/>
                  </a:cubicBezTo>
                  <a:cubicBezTo>
                    <a:pt x="27" y="53"/>
                    <a:pt x="27" y="54"/>
                    <a:pt x="26" y="54"/>
                  </a:cubicBezTo>
                  <a:cubicBezTo>
                    <a:pt x="26" y="54"/>
                    <a:pt x="26" y="55"/>
                    <a:pt x="26" y="55"/>
                  </a:cubicBezTo>
                  <a:cubicBezTo>
                    <a:pt x="26" y="55"/>
                    <a:pt x="26" y="54"/>
                    <a:pt x="25" y="54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1" y="55"/>
                    <a:pt x="20" y="55"/>
                  </a:cubicBezTo>
                  <a:cubicBezTo>
                    <a:pt x="19" y="55"/>
                    <a:pt x="18" y="56"/>
                    <a:pt x="17" y="56"/>
                  </a:cubicBezTo>
                  <a:cubicBezTo>
                    <a:pt x="16" y="57"/>
                    <a:pt x="15" y="56"/>
                    <a:pt x="14" y="57"/>
                  </a:cubicBezTo>
                  <a:cubicBezTo>
                    <a:pt x="13" y="56"/>
                    <a:pt x="12" y="58"/>
                    <a:pt x="12" y="57"/>
                  </a:cubicBezTo>
                  <a:cubicBezTo>
                    <a:pt x="12" y="56"/>
                    <a:pt x="12" y="56"/>
                    <a:pt x="11" y="56"/>
                  </a:cubicBezTo>
                  <a:cubicBezTo>
                    <a:pt x="11" y="57"/>
                    <a:pt x="11" y="57"/>
                    <a:pt x="11" y="58"/>
                  </a:cubicBezTo>
                  <a:cubicBezTo>
                    <a:pt x="10" y="58"/>
                    <a:pt x="9" y="58"/>
                    <a:pt x="9" y="58"/>
                  </a:cubicBezTo>
                  <a:cubicBezTo>
                    <a:pt x="9" y="58"/>
                    <a:pt x="9" y="57"/>
                    <a:pt x="9" y="57"/>
                  </a:cubicBezTo>
                  <a:cubicBezTo>
                    <a:pt x="8" y="58"/>
                    <a:pt x="7" y="59"/>
                    <a:pt x="7" y="58"/>
                  </a:cubicBezTo>
                  <a:cubicBezTo>
                    <a:pt x="6" y="58"/>
                    <a:pt x="6" y="58"/>
                    <a:pt x="6" y="57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57"/>
                    <a:pt x="3" y="57"/>
                    <a:pt x="3" y="56"/>
                  </a:cubicBezTo>
                  <a:cubicBezTo>
                    <a:pt x="2" y="57"/>
                    <a:pt x="2" y="56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4"/>
                    <a:pt x="1" y="54"/>
                    <a:pt x="1" y="53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2" y="53"/>
                    <a:pt x="3" y="53"/>
                    <a:pt x="4" y="52"/>
                  </a:cubicBezTo>
                  <a:cubicBezTo>
                    <a:pt x="4" y="53"/>
                    <a:pt x="5" y="53"/>
                    <a:pt x="5" y="53"/>
                  </a:cubicBezTo>
                  <a:cubicBezTo>
                    <a:pt x="5" y="52"/>
                    <a:pt x="7" y="53"/>
                    <a:pt x="8" y="52"/>
                  </a:cubicBezTo>
                  <a:cubicBezTo>
                    <a:pt x="8" y="52"/>
                    <a:pt x="9" y="52"/>
                    <a:pt x="9" y="51"/>
                  </a:cubicBezTo>
                  <a:cubicBezTo>
                    <a:pt x="9" y="52"/>
                    <a:pt x="10" y="52"/>
                    <a:pt x="10" y="52"/>
                  </a:cubicBezTo>
                  <a:cubicBezTo>
                    <a:pt x="11" y="51"/>
                    <a:pt x="12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5" y="50"/>
                    <a:pt x="16" y="50"/>
                  </a:cubicBezTo>
                  <a:cubicBezTo>
                    <a:pt x="17" y="51"/>
                    <a:pt x="18" y="50"/>
                    <a:pt x="18" y="49"/>
                  </a:cubicBezTo>
                  <a:cubicBezTo>
                    <a:pt x="19" y="50"/>
                    <a:pt x="19" y="50"/>
                    <a:pt x="20" y="50"/>
                  </a:cubicBezTo>
                  <a:cubicBezTo>
                    <a:pt x="20" y="49"/>
                    <a:pt x="21" y="50"/>
                    <a:pt x="21" y="49"/>
                  </a:cubicBezTo>
                  <a:cubicBezTo>
                    <a:pt x="22" y="50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6" y="49"/>
                    <a:pt x="27" y="49"/>
                  </a:cubicBezTo>
                  <a:cubicBezTo>
                    <a:pt x="28" y="49"/>
                    <a:pt x="29" y="48"/>
                    <a:pt x="29" y="49"/>
                  </a:cubicBezTo>
                  <a:cubicBezTo>
                    <a:pt x="29" y="49"/>
                    <a:pt x="30" y="49"/>
                    <a:pt x="30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1" y="48"/>
                    <a:pt x="32" y="49"/>
                    <a:pt x="33" y="49"/>
                  </a:cubicBezTo>
                  <a:cubicBezTo>
                    <a:pt x="34" y="49"/>
                    <a:pt x="35" y="48"/>
                    <a:pt x="36" y="48"/>
                  </a:cubicBezTo>
                  <a:cubicBezTo>
                    <a:pt x="36" y="47"/>
                    <a:pt x="38" y="49"/>
                    <a:pt x="39" y="47"/>
                  </a:cubicBezTo>
                  <a:cubicBezTo>
                    <a:pt x="40" y="47"/>
                    <a:pt x="41" y="49"/>
                    <a:pt x="41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8"/>
                    <a:pt x="43" y="47"/>
                    <a:pt x="44" y="47"/>
                  </a:cubicBezTo>
                  <a:cubicBezTo>
                    <a:pt x="45" y="47"/>
                    <a:pt x="46" y="47"/>
                    <a:pt x="47" y="46"/>
                  </a:cubicBezTo>
                  <a:cubicBezTo>
                    <a:pt x="47" y="47"/>
                    <a:pt x="48" y="47"/>
                    <a:pt x="49" y="47"/>
                  </a:cubicBezTo>
                  <a:cubicBezTo>
                    <a:pt x="49" y="46"/>
                    <a:pt x="51" y="46"/>
                    <a:pt x="51" y="47"/>
                  </a:cubicBezTo>
                  <a:close/>
                  <a:moveTo>
                    <a:pt x="11" y="57"/>
                  </a:moveTo>
                  <a:cubicBezTo>
                    <a:pt x="11" y="57"/>
                    <a:pt x="11" y="57"/>
                    <a:pt x="11" y="57"/>
                  </a:cubicBezTo>
                  <a:cubicBezTo>
                    <a:pt x="10" y="57"/>
                    <a:pt x="10" y="57"/>
                    <a:pt x="10" y="57"/>
                  </a:cubicBezTo>
                  <a:lnTo>
                    <a:pt x="11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4696" y="4155"/>
              <a:ext cx="101" cy="112"/>
            </a:xfrm>
            <a:custGeom>
              <a:avLst/>
              <a:gdLst>
                <a:gd name="T0" fmla="*/ 20 w 39"/>
                <a:gd name="T1" fmla="*/ 3 h 42"/>
                <a:gd name="T2" fmla="*/ 20 w 39"/>
                <a:gd name="T3" fmla="*/ 8 h 42"/>
                <a:gd name="T4" fmla="*/ 23 w 39"/>
                <a:gd name="T5" fmla="*/ 9 h 42"/>
                <a:gd name="T6" fmla="*/ 24 w 39"/>
                <a:gd name="T7" fmla="*/ 10 h 42"/>
                <a:gd name="T8" fmla="*/ 22 w 39"/>
                <a:gd name="T9" fmla="*/ 13 h 42"/>
                <a:gd name="T10" fmla="*/ 20 w 39"/>
                <a:gd name="T11" fmla="*/ 18 h 42"/>
                <a:gd name="T12" fmla="*/ 23 w 39"/>
                <a:gd name="T13" fmla="*/ 19 h 42"/>
                <a:gd name="T14" fmla="*/ 19 w 39"/>
                <a:gd name="T15" fmla="*/ 22 h 42"/>
                <a:gd name="T16" fmla="*/ 15 w 39"/>
                <a:gd name="T17" fmla="*/ 24 h 42"/>
                <a:gd name="T18" fmla="*/ 11 w 39"/>
                <a:gd name="T19" fmla="*/ 26 h 42"/>
                <a:gd name="T20" fmla="*/ 6 w 39"/>
                <a:gd name="T21" fmla="*/ 32 h 42"/>
                <a:gd name="T22" fmla="*/ 4 w 39"/>
                <a:gd name="T23" fmla="*/ 35 h 42"/>
                <a:gd name="T24" fmla="*/ 1 w 39"/>
                <a:gd name="T25" fmla="*/ 39 h 42"/>
                <a:gd name="T26" fmla="*/ 1 w 39"/>
                <a:gd name="T27" fmla="*/ 36 h 42"/>
                <a:gd name="T28" fmla="*/ 2 w 39"/>
                <a:gd name="T29" fmla="*/ 32 h 42"/>
                <a:gd name="T30" fmla="*/ 7 w 39"/>
                <a:gd name="T31" fmla="*/ 28 h 42"/>
                <a:gd name="T32" fmla="*/ 10 w 39"/>
                <a:gd name="T33" fmla="*/ 25 h 42"/>
                <a:gd name="T34" fmla="*/ 9 w 39"/>
                <a:gd name="T35" fmla="*/ 20 h 42"/>
                <a:gd name="T36" fmla="*/ 9 w 39"/>
                <a:gd name="T37" fmla="*/ 20 h 42"/>
                <a:gd name="T38" fmla="*/ 12 w 39"/>
                <a:gd name="T39" fmla="*/ 20 h 42"/>
                <a:gd name="T40" fmla="*/ 15 w 39"/>
                <a:gd name="T41" fmla="*/ 18 h 42"/>
                <a:gd name="T42" fmla="*/ 13 w 39"/>
                <a:gd name="T43" fmla="*/ 16 h 42"/>
                <a:gd name="T44" fmla="*/ 8 w 39"/>
                <a:gd name="T45" fmla="*/ 15 h 42"/>
                <a:gd name="T46" fmla="*/ 6 w 39"/>
                <a:gd name="T47" fmla="*/ 14 h 42"/>
                <a:gd name="T48" fmla="*/ 13 w 39"/>
                <a:gd name="T49" fmla="*/ 12 h 42"/>
                <a:gd name="T50" fmla="*/ 15 w 39"/>
                <a:gd name="T51" fmla="*/ 6 h 42"/>
                <a:gd name="T52" fmla="*/ 15 w 39"/>
                <a:gd name="T53" fmla="*/ 2 h 42"/>
                <a:gd name="T54" fmla="*/ 15 w 39"/>
                <a:gd name="T55" fmla="*/ 1 h 42"/>
                <a:gd name="T56" fmla="*/ 16 w 39"/>
                <a:gd name="T57" fmla="*/ 1 h 42"/>
                <a:gd name="T58" fmla="*/ 32 w 39"/>
                <a:gd name="T59" fmla="*/ 25 h 42"/>
                <a:gd name="T60" fmla="*/ 35 w 39"/>
                <a:gd name="T61" fmla="*/ 26 h 42"/>
                <a:gd name="T62" fmla="*/ 39 w 39"/>
                <a:gd name="T63" fmla="*/ 29 h 42"/>
                <a:gd name="T64" fmla="*/ 36 w 39"/>
                <a:gd name="T65" fmla="*/ 31 h 42"/>
                <a:gd name="T66" fmla="*/ 34 w 39"/>
                <a:gd name="T67" fmla="*/ 30 h 42"/>
                <a:gd name="T68" fmla="*/ 32 w 39"/>
                <a:gd name="T69" fmla="*/ 27 h 42"/>
                <a:gd name="T70" fmla="*/ 31 w 39"/>
                <a:gd name="T71" fmla="*/ 27 h 42"/>
                <a:gd name="T72" fmla="*/ 32 w 39"/>
                <a:gd name="T73" fmla="*/ 25 h 42"/>
                <a:gd name="T74" fmla="*/ 24 w 39"/>
                <a:gd name="T75" fmla="*/ 28 h 42"/>
                <a:gd name="T76" fmla="*/ 25 w 39"/>
                <a:gd name="T77" fmla="*/ 30 h 42"/>
                <a:gd name="T78" fmla="*/ 29 w 39"/>
                <a:gd name="T79" fmla="*/ 34 h 42"/>
                <a:gd name="T80" fmla="*/ 31 w 39"/>
                <a:gd name="T81" fmla="*/ 37 h 42"/>
                <a:gd name="T82" fmla="*/ 27 w 39"/>
                <a:gd name="T83" fmla="*/ 40 h 42"/>
                <a:gd name="T84" fmla="*/ 23 w 39"/>
                <a:gd name="T85" fmla="*/ 41 h 42"/>
                <a:gd name="T86" fmla="*/ 17 w 39"/>
                <a:gd name="T87" fmla="*/ 41 h 42"/>
                <a:gd name="T88" fmla="*/ 12 w 39"/>
                <a:gd name="T89" fmla="*/ 37 h 42"/>
                <a:gd name="T90" fmla="*/ 10 w 39"/>
                <a:gd name="T91" fmla="*/ 33 h 42"/>
                <a:gd name="T92" fmla="*/ 9 w 39"/>
                <a:gd name="T93" fmla="*/ 31 h 42"/>
                <a:gd name="T94" fmla="*/ 11 w 39"/>
                <a:gd name="T95" fmla="*/ 32 h 42"/>
                <a:gd name="T96" fmla="*/ 17 w 39"/>
                <a:gd name="T97" fmla="*/ 37 h 42"/>
                <a:gd name="T98" fmla="*/ 24 w 39"/>
                <a:gd name="T99" fmla="*/ 37 h 42"/>
                <a:gd name="T100" fmla="*/ 25 w 39"/>
                <a:gd name="T101" fmla="*/ 35 h 42"/>
                <a:gd name="T102" fmla="*/ 23 w 39"/>
                <a:gd name="T103" fmla="*/ 32 h 42"/>
                <a:gd name="T104" fmla="*/ 22 w 39"/>
                <a:gd name="T105" fmla="*/ 30 h 42"/>
                <a:gd name="T106" fmla="*/ 21 w 39"/>
                <a:gd name="T107" fmla="*/ 29 h 42"/>
                <a:gd name="T108" fmla="*/ 19 w 39"/>
                <a:gd name="T109" fmla="*/ 28 h 42"/>
                <a:gd name="T110" fmla="*/ 18 w 39"/>
                <a:gd name="T111" fmla="*/ 31 h 42"/>
                <a:gd name="T112" fmla="*/ 20 w 39"/>
                <a:gd name="T113" fmla="*/ 33 h 42"/>
                <a:gd name="T114" fmla="*/ 18 w 39"/>
                <a:gd name="T115" fmla="*/ 35 h 42"/>
                <a:gd name="T116" fmla="*/ 16 w 39"/>
                <a:gd name="T117" fmla="*/ 30 h 42"/>
                <a:gd name="T118" fmla="*/ 17 w 39"/>
                <a:gd name="T119" fmla="*/ 28 h 42"/>
                <a:gd name="T120" fmla="*/ 22 w 39"/>
                <a:gd name="T121" fmla="*/ 2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" h="42">
                  <a:moveTo>
                    <a:pt x="18" y="1"/>
                  </a:moveTo>
                  <a:cubicBezTo>
                    <a:pt x="19" y="1"/>
                    <a:pt x="19" y="2"/>
                    <a:pt x="19" y="2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4"/>
                    <a:pt x="20" y="4"/>
                  </a:cubicBezTo>
                  <a:cubicBezTo>
                    <a:pt x="20" y="5"/>
                    <a:pt x="20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2" y="8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5" y="11"/>
                    <a:pt x="24" y="11"/>
                  </a:cubicBezTo>
                  <a:cubicBezTo>
                    <a:pt x="23" y="11"/>
                    <a:pt x="24" y="12"/>
                    <a:pt x="24" y="12"/>
                  </a:cubicBezTo>
                  <a:cubicBezTo>
                    <a:pt x="23" y="13"/>
                    <a:pt x="22" y="12"/>
                    <a:pt x="22" y="13"/>
                  </a:cubicBezTo>
                  <a:cubicBezTo>
                    <a:pt x="21" y="13"/>
                    <a:pt x="20" y="14"/>
                    <a:pt x="20" y="15"/>
                  </a:cubicBezTo>
                  <a:cubicBezTo>
                    <a:pt x="19" y="15"/>
                    <a:pt x="20" y="15"/>
                    <a:pt x="19" y="15"/>
                  </a:cubicBezTo>
                  <a:cubicBezTo>
                    <a:pt x="20" y="16"/>
                    <a:pt x="18" y="18"/>
                    <a:pt x="20" y="18"/>
                  </a:cubicBezTo>
                  <a:cubicBezTo>
                    <a:pt x="20" y="18"/>
                    <a:pt x="21" y="18"/>
                    <a:pt x="21" y="18"/>
                  </a:cubicBezTo>
                  <a:cubicBezTo>
                    <a:pt x="22" y="18"/>
                    <a:pt x="22" y="19"/>
                    <a:pt x="22" y="19"/>
                  </a:cubicBezTo>
                  <a:cubicBezTo>
                    <a:pt x="22" y="19"/>
                    <a:pt x="23" y="19"/>
                    <a:pt x="23" y="19"/>
                  </a:cubicBezTo>
                  <a:cubicBezTo>
                    <a:pt x="23" y="20"/>
                    <a:pt x="23" y="20"/>
                    <a:pt x="22" y="21"/>
                  </a:cubicBezTo>
                  <a:cubicBezTo>
                    <a:pt x="23" y="21"/>
                    <a:pt x="22" y="21"/>
                    <a:pt x="22" y="22"/>
                  </a:cubicBezTo>
                  <a:cubicBezTo>
                    <a:pt x="21" y="22"/>
                    <a:pt x="20" y="22"/>
                    <a:pt x="19" y="22"/>
                  </a:cubicBezTo>
                  <a:cubicBezTo>
                    <a:pt x="19" y="22"/>
                    <a:pt x="18" y="22"/>
                    <a:pt x="18" y="22"/>
                  </a:cubicBezTo>
                  <a:cubicBezTo>
                    <a:pt x="18" y="23"/>
                    <a:pt x="17" y="23"/>
                    <a:pt x="17" y="23"/>
                  </a:cubicBezTo>
                  <a:cubicBezTo>
                    <a:pt x="16" y="23"/>
                    <a:pt x="16" y="25"/>
                    <a:pt x="15" y="24"/>
                  </a:cubicBezTo>
                  <a:cubicBezTo>
                    <a:pt x="14" y="24"/>
                    <a:pt x="14" y="24"/>
                    <a:pt x="13" y="24"/>
                  </a:cubicBezTo>
                  <a:cubicBezTo>
                    <a:pt x="13" y="24"/>
                    <a:pt x="13" y="24"/>
                    <a:pt x="12" y="24"/>
                  </a:cubicBezTo>
                  <a:cubicBezTo>
                    <a:pt x="12" y="25"/>
                    <a:pt x="11" y="25"/>
                    <a:pt x="11" y="26"/>
                  </a:cubicBezTo>
                  <a:cubicBezTo>
                    <a:pt x="9" y="28"/>
                    <a:pt x="8" y="30"/>
                    <a:pt x="6" y="31"/>
                  </a:cubicBezTo>
                  <a:cubicBezTo>
                    <a:pt x="6" y="31"/>
                    <a:pt x="5" y="31"/>
                    <a:pt x="5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5" y="32"/>
                    <a:pt x="5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5" y="34"/>
                    <a:pt x="4" y="35"/>
                    <a:pt x="4" y="35"/>
                  </a:cubicBezTo>
                  <a:cubicBezTo>
                    <a:pt x="4" y="35"/>
                    <a:pt x="4" y="35"/>
                    <a:pt x="4" y="36"/>
                  </a:cubicBezTo>
                  <a:cubicBezTo>
                    <a:pt x="4" y="36"/>
                    <a:pt x="4" y="36"/>
                    <a:pt x="4" y="37"/>
                  </a:cubicBezTo>
                  <a:cubicBezTo>
                    <a:pt x="3" y="38"/>
                    <a:pt x="3" y="39"/>
                    <a:pt x="1" y="39"/>
                  </a:cubicBezTo>
                  <a:cubicBezTo>
                    <a:pt x="1" y="39"/>
                    <a:pt x="1" y="38"/>
                    <a:pt x="0" y="37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7"/>
                    <a:pt x="1" y="37"/>
                    <a:pt x="1" y="36"/>
                  </a:cubicBezTo>
                  <a:cubicBezTo>
                    <a:pt x="1" y="36"/>
                    <a:pt x="1" y="35"/>
                    <a:pt x="1" y="35"/>
                  </a:cubicBezTo>
                  <a:cubicBezTo>
                    <a:pt x="1" y="34"/>
                    <a:pt x="1" y="33"/>
                    <a:pt x="2" y="33"/>
                  </a:cubicBezTo>
                  <a:cubicBezTo>
                    <a:pt x="2" y="33"/>
                    <a:pt x="2" y="33"/>
                    <a:pt x="2" y="32"/>
                  </a:cubicBezTo>
                  <a:cubicBezTo>
                    <a:pt x="3" y="32"/>
                    <a:pt x="3" y="31"/>
                    <a:pt x="3" y="31"/>
                  </a:cubicBezTo>
                  <a:cubicBezTo>
                    <a:pt x="3" y="31"/>
                    <a:pt x="4" y="31"/>
                    <a:pt x="4" y="30"/>
                  </a:cubicBezTo>
                  <a:cubicBezTo>
                    <a:pt x="5" y="29"/>
                    <a:pt x="6" y="29"/>
                    <a:pt x="7" y="28"/>
                  </a:cubicBezTo>
                  <a:cubicBezTo>
                    <a:pt x="7" y="28"/>
                    <a:pt x="8" y="27"/>
                    <a:pt x="8" y="27"/>
                  </a:cubicBezTo>
                  <a:cubicBezTo>
                    <a:pt x="8" y="27"/>
                    <a:pt x="9" y="26"/>
                    <a:pt x="9" y="26"/>
                  </a:cubicBezTo>
                  <a:cubicBezTo>
                    <a:pt x="9" y="26"/>
                    <a:pt x="10" y="26"/>
                    <a:pt x="10" y="25"/>
                  </a:cubicBezTo>
                  <a:cubicBezTo>
                    <a:pt x="10" y="25"/>
                    <a:pt x="11" y="24"/>
                    <a:pt x="12" y="24"/>
                  </a:cubicBezTo>
                  <a:cubicBezTo>
                    <a:pt x="12" y="23"/>
                    <a:pt x="10" y="23"/>
                    <a:pt x="10" y="22"/>
                  </a:cubicBezTo>
                  <a:cubicBezTo>
                    <a:pt x="10" y="22"/>
                    <a:pt x="9" y="21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19"/>
                    <a:pt x="9" y="20"/>
                    <a:pt x="9" y="19"/>
                  </a:cubicBezTo>
                  <a:cubicBezTo>
                    <a:pt x="10" y="20"/>
                    <a:pt x="10" y="19"/>
                    <a:pt x="11" y="20"/>
                  </a:cubicBezTo>
                  <a:cubicBezTo>
                    <a:pt x="11" y="20"/>
                    <a:pt x="12" y="19"/>
                    <a:pt x="12" y="20"/>
                  </a:cubicBezTo>
                  <a:cubicBezTo>
                    <a:pt x="12" y="20"/>
                    <a:pt x="13" y="20"/>
                    <a:pt x="13" y="20"/>
                  </a:cubicBezTo>
                  <a:cubicBezTo>
                    <a:pt x="14" y="20"/>
                    <a:pt x="14" y="19"/>
                    <a:pt x="14" y="19"/>
                  </a:cubicBezTo>
                  <a:cubicBezTo>
                    <a:pt x="14" y="19"/>
                    <a:pt x="15" y="19"/>
                    <a:pt x="15" y="18"/>
                  </a:cubicBezTo>
                  <a:cubicBezTo>
                    <a:pt x="15" y="18"/>
                    <a:pt x="16" y="17"/>
                    <a:pt x="16" y="17"/>
                  </a:cubicBezTo>
                  <a:cubicBezTo>
                    <a:pt x="15" y="16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2" y="16"/>
                    <a:pt x="11" y="16"/>
                    <a:pt x="10" y="16"/>
                  </a:cubicBezTo>
                  <a:cubicBezTo>
                    <a:pt x="9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6" y="14"/>
                    <a:pt x="6" y="14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4"/>
                    <a:pt x="6" y="14"/>
                    <a:pt x="7" y="13"/>
                  </a:cubicBezTo>
                  <a:cubicBezTo>
                    <a:pt x="9" y="13"/>
                    <a:pt x="11" y="13"/>
                    <a:pt x="13" y="12"/>
                  </a:cubicBezTo>
                  <a:cubicBezTo>
                    <a:pt x="14" y="11"/>
                    <a:pt x="15" y="11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5" y="7"/>
                    <a:pt x="15" y="6"/>
                  </a:cubicBezTo>
                  <a:cubicBezTo>
                    <a:pt x="15" y="6"/>
                    <a:pt x="15" y="5"/>
                    <a:pt x="14" y="5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3"/>
                    <a:pt x="15" y="2"/>
                    <a:pt x="15" y="2"/>
                  </a:cubicBezTo>
                  <a:cubicBezTo>
                    <a:pt x="16" y="2"/>
                    <a:pt x="16" y="2"/>
                    <a:pt x="16" y="1"/>
                  </a:cubicBezTo>
                  <a:cubicBezTo>
                    <a:pt x="16" y="1"/>
                    <a:pt x="16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7" y="0"/>
                    <a:pt x="18" y="1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5"/>
                    <a:pt x="34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6"/>
                    <a:pt x="36" y="26"/>
                    <a:pt x="37" y="27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30"/>
                    <a:pt x="39" y="30"/>
                    <a:pt x="39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7" y="31"/>
                    <a:pt x="36" y="31"/>
                  </a:cubicBezTo>
                  <a:cubicBezTo>
                    <a:pt x="36" y="31"/>
                    <a:pt x="35" y="31"/>
                    <a:pt x="36" y="30"/>
                  </a:cubicBezTo>
                  <a:cubicBezTo>
                    <a:pt x="35" y="30"/>
                    <a:pt x="35" y="30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4" y="29"/>
                    <a:pt x="34" y="29"/>
                    <a:pt x="33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3" y="28"/>
                    <a:pt x="33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1" y="26"/>
                    <a:pt x="31" y="27"/>
                    <a:pt x="31" y="27"/>
                  </a:cubicBezTo>
                  <a:cubicBezTo>
                    <a:pt x="31" y="26"/>
                    <a:pt x="30" y="26"/>
                    <a:pt x="31" y="26"/>
                  </a:cubicBezTo>
                  <a:cubicBezTo>
                    <a:pt x="31" y="26"/>
                    <a:pt x="31" y="25"/>
                    <a:pt x="30" y="26"/>
                  </a:cubicBezTo>
                  <a:cubicBezTo>
                    <a:pt x="31" y="25"/>
                    <a:pt x="31" y="26"/>
                    <a:pt x="32" y="25"/>
                  </a:cubicBezTo>
                  <a:close/>
                  <a:moveTo>
                    <a:pt x="22" y="27"/>
                  </a:moveTo>
                  <a:cubicBezTo>
                    <a:pt x="22" y="28"/>
                    <a:pt x="23" y="28"/>
                    <a:pt x="23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5" y="29"/>
                    <a:pt x="25" y="29"/>
                    <a:pt x="25" y="30"/>
                  </a:cubicBezTo>
                  <a:cubicBezTo>
                    <a:pt x="26" y="30"/>
                    <a:pt x="26" y="31"/>
                    <a:pt x="27" y="32"/>
                  </a:cubicBezTo>
                  <a:cubicBezTo>
                    <a:pt x="27" y="32"/>
                    <a:pt x="27" y="33"/>
                    <a:pt x="28" y="33"/>
                  </a:cubicBezTo>
                  <a:cubicBezTo>
                    <a:pt x="28" y="33"/>
                    <a:pt x="29" y="34"/>
                    <a:pt x="29" y="34"/>
                  </a:cubicBezTo>
                  <a:cubicBezTo>
                    <a:pt x="29" y="35"/>
                    <a:pt x="31" y="35"/>
                    <a:pt x="30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8"/>
                    <a:pt x="32" y="39"/>
                  </a:cubicBezTo>
                  <a:cubicBezTo>
                    <a:pt x="31" y="40"/>
                    <a:pt x="30" y="40"/>
                    <a:pt x="28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0"/>
                    <a:pt x="26" y="41"/>
                    <a:pt x="25" y="41"/>
                  </a:cubicBezTo>
                  <a:cubicBezTo>
                    <a:pt x="25" y="41"/>
                    <a:pt x="24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2" y="41"/>
                    <a:pt x="21" y="41"/>
                    <a:pt x="21" y="41"/>
                  </a:cubicBezTo>
                  <a:cubicBezTo>
                    <a:pt x="20" y="41"/>
                    <a:pt x="20" y="42"/>
                    <a:pt x="19" y="41"/>
                  </a:cubicBezTo>
                  <a:cubicBezTo>
                    <a:pt x="19" y="42"/>
                    <a:pt x="18" y="41"/>
                    <a:pt x="17" y="41"/>
                  </a:cubicBezTo>
                  <a:cubicBezTo>
                    <a:pt x="17" y="41"/>
                    <a:pt x="16" y="41"/>
                    <a:pt x="16" y="41"/>
                  </a:cubicBezTo>
                  <a:cubicBezTo>
                    <a:pt x="15" y="41"/>
                    <a:pt x="15" y="40"/>
                    <a:pt x="15" y="41"/>
                  </a:cubicBezTo>
                  <a:cubicBezTo>
                    <a:pt x="13" y="40"/>
                    <a:pt x="12" y="38"/>
                    <a:pt x="12" y="37"/>
                  </a:cubicBezTo>
                  <a:cubicBezTo>
                    <a:pt x="11" y="37"/>
                    <a:pt x="11" y="36"/>
                    <a:pt x="11" y="35"/>
                  </a:cubicBezTo>
                  <a:cubicBezTo>
                    <a:pt x="10" y="34"/>
                    <a:pt x="10" y="34"/>
                    <a:pt x="10" y="33"/>
                  </a:cubicBezTo>
                  <a:cubicBezTo>
                    <a:pt x="9" y="33"/>
                    <a:pt x="10" y="33"/>
                    <a:pt x="10" y="33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9" y="32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1"/>
                    <a:pt x="11" y="31"/>
                    <a:pt x="11" y="32"/>
                  </a:cubicBezTo>
                  <a:cubicBezTo>
                    <a:pt x="11" y="32"/>
                    <a:pt x="12" y="32"/>
                    <a:pt x="12" y="33"/>
                  </a:cubicBezTo>
                  <a:cubicBezTo>
                    <a:pt x="13" y="34"/>
                    <a:pt x="14" y="36"/>
                    <a:pt x="16" y="37"/>
                  </a:cubicBezTo>
                  <a:cubicBezTo>
                    <a:pt x="16" y="37"/>
                    <a:pt x="17" y="37"/>
                    <a:pt x="17" y="37"/>
                  </a:cubicBezTo>
                  <a:cubicBezTo>
                    <a:pt x="18" y="37"/>
                    <a:pt x="19" y="37"/>
                    <a:pt x="20" y="37"/>
                  </a:cubicBezTo>
                  <a:cubicBezTo>
                    <a:pt x="21" y="38"/>
                    <a:pt x="21" y="37"/>
                    <a:pt x="22" y="37"/>
                  </a:cubicBezTo>
                  <a:cubicBezTo>
                    <a:pt x="22" y="37"/>
                    <a:pt x="23" y="38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5" y="37"/>
                    <a:pt x="26" y="37"/>
                  </a:cubicBezTo>
                  <a:cubicBezTo>
                    <a:pt x="25" y="36"/>
                    <a:pt x="26" y="35"/>
                    <a:pt x="25" y="35"/>
                  </a:cubicBezTo>
                  <a:cubicBezTo>
                    <a:pt x="25" y="34"/>
                    <a:pt x="24" y="34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1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1"/>
                    <a:pt x="22" y="30"/>
                    <a:pt x="22" y="30"/>
                  </a:cubicBezTo>
                  <a:cubicBezTo>
                    <a:pt x="22" y="30"/>
                    <a:pt x="22" y="30"/>
                    <a:pt x="23" y="30"/>
                  </a:cubicBezTo>
                  <a:cubicBezTo>
                    <a:pt x="23" y="29"/>
                    <a:pt x="22" y="29"/>
                    <a:pt x="22" y="29"/>
                  </a:cubicBezTo>
                  <a:cubicBezTo>
                    <a:pt x="22" y="29"/>
                    <a:pt x="22" y="29"/>
                    <a:pt x="21" y="29"/>
                  </a:cubicBezTo>
                  <a:cubicBezTo>
                    <a:pt x="21" y="28"/>
                    <a:pt x="21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9"/>
                    <a:pt x="18" y="30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9" y="32"/>
                    <a:pt x="20" y="33"/>
                  </a:cubicBezTo>
                  <a:cubicBezTo>
                    <a:pt x="20" y="33"/>
                    <a:pt x="19" y="34"/>
                    <a:pt x="19" y="34"/>
                  </a:cubicBezTo>
                  <a:cubicBezTo>
                    <a:pt x="19" y="34"/>
                    <a:pt x="19" y="35"/>
                    <a:pt x="18" y="35"/>
                  </a:cubicBezTo>
                  <a:cubicBezTo>
                    <a:pt x="18" y="34"/>
                    <a:pt x="18" y="35"/>
                    <a:pt x="18" y="35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2"/>
                    <a:pt x="17" y="31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29"/>
                    <a:pt x="16" y="28"/>
                  </a:cubicBezTo>
                  <a:cubicBezTo>
                    <a:pt x="16" y="28"/>
                    <a:pt x="17" y="28"/>
                    <a:pt x="17" y="27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7"/>
                    <a:pt x="19" y="26"/>
                    <a:pt x="20" y="2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 noEditPoints="1"/>
            </p:cNvSpPr>
            <p:nvPr/>
          </p:nvSpPr>
          <p:spPr bwMode="auto">
            <a:xfrm>
              <a:off x="5268" y="4115"/>
              <a:ext cx="98" cy="115"/>
            </a:xfrm>
            <a:custGeom>
              <a:avLst/>
              <a:gdLst>
                <a:gd name="T0" fmla="*/ 35 w 38"/>
                <a:gd name="T1" fmla="*/ 4 h 43"/>
                <a:gd name="T2" fmla="*/ 38 w 38"/>
                <a:gd name="T3" fmla="*/ 8 h 43"/>
                <a:gd name="T4" fmla="*/ 36 w 38"/>
                <a:gd name="T5" fmla="*/ 15 h 43"/>
                <a:gd name="T6" fmla="*/ 36 w 38"/>
                <a:gd name="T7" fmla="*/ 19 h 43"/>
                <a:gd name="T8" fmla="*/ 36 w 38"/>
                <a:gd name="T9" fmla="*/ 31 h 43"/>
                <a:gd name="T10" fmla="*/ 37 w 38"/>
                <a:gd name="T11" fmla="*/ 33 h 43"/>
                <a:gd name="T12" fmla="*/ 34 w 38"/>
                <a:gd name="T13" fmla="*/ 42 h 43"/>
                <a:gd name="T14" fmla="*/ 33 w 38"/>
                <a:gd name="T15" fmla="*/ 40 h 43"/>
                <a:gd name="T16" fmla="*/ 32 w 38"/>
                <a:gd name="T17" fmla="*/ 37 h 43"/>
                <a:gd name="T18" fmla="*/ 32 w 38"/>
                <a:gd name="T19" fmla="*/ 36 h 43"/>
                <a:gd name="T20" fmla="*/ 32 w 38"/>
                <a:gd name="T21" fmla="*/ 35 h 43"/>
                <a:gd name="T22" fmla="*/ 32 w 38"/>
                <a:gd name="T23" fmla="*/ 35 h 43"/>
                <a:gd name="T24" fmla="*/ 33 w 38"/>
                <a:gd name="T25" fmla="*/ 21 h 43"/>
                <a:gd name="T26" fmla="*/ 32 w 38"/>
                <a:gd name="T27" fmla="*/ 5 h 43"/>
                <a:gd name="T28" fmla="*/ 25 w 38"/>
                <a:gd name="T29" fmla="*/ 3 h 43"/>
                <a:gd name="T30" fmla="*/ 17 w 38"/>
                <a:gd name="T31" fmla="*/ 4 h 43"/>
                <a:gd name="T32" fmla="*/ 14 w 38"/>
                <a:gd name="T33" fmla="*/ 5 h 43"/>
                <a:gd name="T34" fmla="*/ 18 w 38"/>
                <a:gd name="T35" fmla="*/ 0 h 43"/>
                <a:gd name="T36" fmla="*/ 28 w 38"/>
                <a:gd name="T37" fmla="*/ 0 h 43"/>
                <a:gd name="T38" fmla="*/ 17 w 38"/>
                <a:gd name="T39" fmla="*/ 14 h 43"/>
                <a:gd name="T40" fmla="*/ 17 w 38"/>
                <a:gd name="T41" fmla="*/ 19 h 43"/>
                <a:gd name="T42" fmla="*/ 21 w 38"/>
                <a:gd name="T43" fmla="*/ 21 h 43"/>
                <a:gd name="T44" fmla="*/ 23 w 38"/>
                <a:gd name="T45" fmla="*/ 24 h 43"/>
                <a:gd name="T46" fmla="*/ 19 w 38"/>
                <a:gd name="T47" fmla="*/ 26 h 43"/>
                <a:gd name="T48" fmla="*/ 15 w 38"/>
                <a:gd name="T49" fmla="*/ 27 h 43"/>
                <a:gd name="T50" fmla="*/ 10 w 38"/>
                <a:gd name="T51" fmla="*/ 26 h 43"/>
                <a:gd name="T52" fmla="*/ 10 w 38"/>
                <a:gd name="T53" fmla="*/ 21 h 43"/>
                <a:gd name="T54" fmla="*/ 10 w 38"/>
                <a:gd name="T55" fmla="*/ 19 h 43"/>
                <a:gd name="T56" fmla="*/ 8 w 38"/>
                <a:gd name="T57" fmla="*/ 17 h 43"/>
                <a:gd name="T58" fmla="*/ 15 w 38"/>
                <a:gd name="T59" fmla="*/ 14 h 43"/>
                <a:gd name="T60" fmla="*/ 12 w 38"/>
                <a:gd name="T61" fmla="*/ 11 h 43"/>
                <a:gd name="T62" fmla="*/ 5 w 38"/>
                <a:gd name="T63" fmla="*/ 10 h 43"/>
                <a:gd name="T64" fmla="*/ 6 w 38"/>
                <a:gd name="T65" fmla="*/ 19 h 43"/>
                <a:gd name="T66" fmla="*/ 4 w 38"/>
                <a:gd name="T67" fmla="*/ 24 h 43"/>
                <a:gd name="T68" fmla="*/ 4 w 38"/>
                <a:gd name="T69" fmla="*/ 30 h 43"/>
                <a:gd name="T70" fmla="*/ 5 w 38"/>
                <a:gd name="T71" fmla="*/ 35 h 43"/>
                <a:gd name="T72" fmla="*/ 4 w 38"/>
                <a:gd name="T73" fmla="*/ 36 h 43"/>
                <a:gd name="T74" fmla="*/ 0 w 38"/>
                <a:gd name="T75" fmla="*/ 30 h 43"/>
                <a:gd name="T76" fmla="*/ 0 w 38"/>
                <a:gd name="T77" fmla="*/ 28 h 43"/>
                <a:gd name="T78" fmla="*/ 3 w 38"/>
                <a:gd name="T79" fmla="*/ 10 h 43"/>
                <a:gd name="T80" fmla="*/ 23 w 38"/>
                <a:gd name="T81" fmla="*/ 14 h 43"/>
                <a:gd name="T82" fmla="*/ 26 w 38"/>
                <a:gd name="T83" fmla="*/ 18 h 43"/>
                <a:gd name="T84" fmla="*/ 22 w 38"/>
                <a:gd name="T85" fmla="*/ 13 h 43"/>
                <a:gd name="T86" fmla="*/ 24 w 38"/>
                <a:gd name="T87" fmla="*/ 31 h 43"/>
                <a:gd name="T88" fmla="*/ 21 w 38"/>
                <a:gd name="T89" fmla="*/ 34 h 43"/>
                <a:gd name="T90" fmla="*/ 16 w 38"/>
                <a:gd name="T91" fmla="*/ 34 h 43"/>
                <a:gd name="T92" fmla="*/ 9 w 38"/>
                <a:gd name="T93" fmla="*/ 34 h 43"/>
                <a:gd name="T94" fmla="*/ 9 w 38"/>
                <a:gd name="T95" fmla="*/ 32 h 43"/>
                <a:gd name="T96" fmla="*/ 22 w 38"/>
                <a:gd name="T97" fmla="*/ 3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43">
                  <a:moveTo>
                    <a:pt x="28" y="0"/>
                  </a:moveTo>
                  <a:cubicBezTo>
                    <a:pt x="30" y="0"/>
                    <a:pt x="31" y="1"/>
                    <a:pt x="32" y="2"/>
                  </a:cubicBezTo>
                  <a:cubicBezTo>
                    <a:pt x="34" y="2"/>
                    <a:pt x="34" y="3"/>
                    <a:pt x="35" y="4"/>
                  </a:cubicBezTo>
                  <a:cubicBezTo>
                    <a:pt x="35" y="4"/>
                    <a:pt x="35" y="5"/>
                    <a:pt x="36" y="5"/>
                  </a:cubicBezTo>
                  <a:cubicBezTo>
                    <a:pt x="36" y="6"/>
                    <a:pt x="36" y="7"/>
                    <a:pt x="37" y="7"/>
                  </a:cubicBezTo>
                  <a:cubicBezTo>
                    <a:pt x="37" y="8"/>
                    <a:pt x="38" y="8"/>
                    <a:pt x="38" y="8"/>
                  </a:cubicBezTo>
                  <a:cubicBezTo>
                    <a:pt x="37" y="9"/>
                    <a:pt x="38" y="10"/>
                    <a:pt x="37" y="11"/>
                  </a:cubicBezTo>
                  <a:cubicBezTo>
                    <a:pt x="37" y="12"/>
                    <a:pt x="37" y="12"/>
                    <a:pt x="36" y="13"/>
                  </a:cubicBezTo>
                  <a:cubicBezTo>
                    <a:pt x="37" y="14"/>
                    <a:pt x="36" y="15"/>
                    <a:pt x="36" y="15"/>
                  </a:cubicBezTo>
                  <a:cubicBezTo>
                    <a:pt x="36" y="15"/>
                    <a:pt x="36" y="16"/>
                    <a:pt x="36" y="16"/>
                  </a:cubicBezTo>
                  <a:cubicBezTo>
                    <a:pt x="36" y="16"/>
                    <a:pt x="36" y="17"/>
                    <a:pt x="36" y="17"/>
                  </a:cubicBezTo>
                  <a:cubicBezTo>
                    <a:pt x="36" y="18"/>
                    <a:pt x="36" y="18"/>
                    <a:pt x="36" y="19"/>
                  </a:cubicBezTo>
                  <a:cubicBezTo>
                    <a:pt x="36" y="20"/>
                    <a:pt x="35" y="21"/>
                    <a:pt x="36" y="21"/>
                  </a:cubicBezTo>
                  <a:cubicBezTo>
                    <a:pt x="36" y="22"/>
                    <a:pt x="35" y="22"/>
                    <a:pt x="36" y="23"/>
                  </a:cubicBezTo>
                  <a:cubicBezTo>
                    <a:pt x="35" y="26"/>
                    <a:pt x="37" y="28"/>
                    <a:pt x="36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6" y="32"/>
                    <a:pt x="36" y="32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6"/>
                    <a:pt x="37" y="38"/>
                    <a:pt x="37" y="41"/>
                  </a:cubicBezTo>
                  <a:cubicBezTo>
                    <a:pt x="36" y="42"/>
                    <a:pt x="35" y="43"/>
                    <a:pt x="34" y="42"/>
                  </a:cubicBezTo>
                  <a:cubicBezTo>
                    <a:pt x="33" y="42"/>
                    <a:pt x="33" y="41"/>
                    <a:pt x="33" y="41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2" y="39"/>
                    <a:pt x="32" y="39"/>
                    <a:pt x="32" y="38"/>
                  </a:cubicBezTo>
                  <a:cubicBezTo>
                    <a:pt x="32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6"/>
                    <a:pt x="32" y="36"/>
                  </a:cubicBezTo>
                  <a:cubicBezTo>
                    <a:pt x="32" y="36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6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3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0"/>
                    <a:pt x="32" y="26"/>
                    <a:pt x="33" y="21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3" y="16"/>
                    <a:pt x="33" y="11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5"/>
                    <a:pt x="32" y="6"/>
                    <a:pt x="32" y="5"/>
                  </a:cubicBezTo>
                  <a:cubicBezTo>
                    <a:pt x="31" y="4"/>
                    <a:pt x="30" y="3"/>
                    <a:pt x="29" y="3"/>
                  </a:cubicBezTo>
                  <a:cubicBezTo>
                    <a:pt x="28" y="3"/>
                    <a:pt x="27" y="3"/>
                    <a:pt x="26" y="3"/>
                  </a:cubicBezTo>
                  <a:cubicBezTo>
                    <a:pt x="25" y="2"/>
                    <a:pt x="25" y="3"/>
                    <a:pt x="25" y="3"/>
                  </a:cubicBezTo>
                  <a:cubicBezTo>
                    <a:pt x="23" y="3"/>
                    <a:pt x="22" y="3"/>
                    <a:pt x="21" y="3"/>
                  </a:cubicBezTo>
                  <a:cubicBezTo>
                    <a:pt x="20" y="3"/>
                    <a:pt x="19" y="3"/>
                    <a:pt x="19" y="4"/>
                  </a:cubicBezTo>
                  <a:cubicBezTo>
                    <a:pt x="18" y="4"/>
                    <a:pt x="18" y="4"/>
                    <a:pt x="17" y="4"/>
                  </a:cubicBezTo>
                  <a:cubicBezTo>
                    <a:pt x="17" y="4"/>
                    <a:pt x="16" y="4"/>
                    <a:pt x="16" y="4"/>
                  </a:cubicBezTo>
                  <a:cubicBezTo>
                    <a:pt x="16" y="5"/>
                    <a:pt x="15" y="4"/>
                    <a:pt x="15" y="5"/>
                  </a:cubicBezTo>
                  <a:cubicBezTo>
                    <a:pt x="15" y="4"/>
                    <a:pt x="14" y="5"/>
                    <a:pt x="14" y="5"/>
                  </a:cubicBezTo>
                  <a:cubicBezTo>
                    <a:pt x="13" y="5"/>
                    <a:pt x="12" y="5"/>
                    <a:pt x="11" y="4"/>
                  </a:cubicBezTo>
                  <a:cubicBezTo>
                    <a:pt x="11" y="3"/>
                    <a:pt x="13" y="3"/>
                    <a:pt x="13" y="2"/>
                  </a:cubicBezTo>
                  <a:cubicBezTo>
                    <a:pt x="15" y="2"/>
                    <a:pt x="17" y="1"/>
                    <a:pt x="18" y="0"/>
                  </a:cubicBezTo>
                  <a:cubicBezTo>
                    <a:pt x="19" y="0"/>
                    <a:pt x="21" y="0"/>
                    <a:pt x="22" y="0"/>
                  </a:cubicBezTo>
                  <a:cubicBezTo>
                    <a:pt x="24" y="0"/>
                    <a:pt x="25" y="0"/>
                    <a:pt x="27" y="0"/>
                  </a:cubicBezTo>
                  <a:cubicBezTo>
                    <a:pt x="27" y="0"/>
                    <a:pt x="28" y="0"/>
                    <a:pt x="28" y="0"/>
                  </a:cubicBezTo>
                  <a:close/>
                  <a:moveTo>
                    <a:pt x="17" y="10"/>
                  </a:moveTo>
                  <a:cubicBezTo>
                    <a:pt x="18" y="11"/>
                    <a:pt x="17" y="13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18" y="15"/>
                    <a:pt x="19" y="15"/>
                  </a:cubicBezTo>
                  <a:cubicBezTo>
                    <a:pt x="19" y="16"/>
                    <a:pt x="21" y="16"/>
                    <a:pt x="20" y="17"/>
                  </a:cubicBezTo>
                  <a:cubicBezTo>
                    <a:pt x="20" y="18"/>
                    <a:pt x="18" y="19"/>
                    <a:pt x="17" y="19"/>
                  </a:cubicBezTo>
                  <a:cubicBezTo>
                    <a:pt x="17" y="20"/>
                    <a:pt x="16" y="20"/>
                    <a:pt x="17" y="21"/>
                  </a:cubicBezTo>
                  <a:cubicBezTo>
                    <a:pt x="18" y="21"/>
                    <a:pt x="19" y="21"/>
                    <a:pt x="20" y="21"/>
                  </a:cubicBezTo>
                  <a:cubicBezTo>
                    <a:pt x="20" y="21"/>
                    <a:pt x="21" y="20"/>
                    <a:pt x="21" y="21"/>
                  </a:cubicBezTo>
                  <a:cubicBezTo>
                    <a:pt x="22" y="21"/>
                    <a:pt x="22" y="21"/>
                    <a:pt x="22" y="22"/>
                  </a:cubicBezTo>
                  <a:cubicBezTo>
                    <a:pt x="22" y="22"/>
                    <a:pt x="23" y="22"/>
                    <a:pt x="22" y="23"/>
                  </a:cubicBezTo>
                  <a:cubicBezTo>
                    <a:pt x="22" y="23"/>
                    <a:pt x="23" y="23"/>
                    <a:pt x="23" y="24"/>
                  </a:cubicBezTo>
                  <a:cubicBezTo>
                    <a:pt x="23" y="25"/>
                    <a:pt x="22" y="25"/>
                    <a:pt x="21" y="25"/>
                  </a:cubicBezTo>
                  <a:cubicBezTo>
                    <a:pt x="21" y="25"/>
                    <a:pt x="20" y="25"/>
                    <a:pt x="20" y="25"/>
                  </a:cubicBezTo>
                  <a:cubicBezTo>
                    <a:pt x="20" y="26"/>
                    <a:pt x="19" y="25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8" y="26"/>
                    <a:pt x="17" y="26"/>
                  </a:cubicBezTo>
                  <a:cubicBezTo>
                    <a:pt x="17" y="27"/>
                    <a:pt x="16" y="26"/>
                    <a:pt x="15" y="27"/>
                  </a:cubicBezTo>
                  <a:cubicBezTo>
                    <a:pt x="15" y="26"/>
                    <a:pt x="15" y="27"/>
                    <a:pt x="14" y="27"/>
                  </a:cubicBezTo>
                  <a:cubicBezTo>
                    <a:pt x="14" y="27"/>
                    <a:pt x="13" y="27"/>
                    <a:pt x="13" y="27"/>
                  </a:cubicBezTo>
                  <a:cubicBezTo>
                    <a:pt x="12" y="27"/>
                    <a:pt x="11" y="27"/>
                    <a:pt x="10" y="26"/>
                  </a:cubicBezTo>
                  <a:cubicBezTo>
                    <a:pt x="10" y="26"/>
                    <a:pt x="10" y="25"/>
                    <a:pt x="10" y="24"/>
                  </a:cubicBezTo>
                  <a:cubicBezTo>
                    <a:pt x="9" y="24"/>
                    <a:pt x="10" y="23"/>
                    <a:pt x="10" y="23"/>
                  </a:cubicBezTo>
                  <a:cubicBezTo>
                    <a:pt x="10" y="22"/>
                    <a:pt x="9" y="21"/>
                    <a:pt x="10" y="21"/>
                  </a:cubicBezTo>
                  <a:cubicBezTo>
                    <a:pt x="9" y="20"/>
                    <a:pt x="11" y="20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9" y="19"/>
                    <a:pt x="9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10" y="16"/>
                    <a:pt x="11" y="16"/>
                    <a:pt x="12" y="15"/>
                  </a:cubicBezTo>
                  <a:cubicBezTo>
                    <a:pt x="13" y="15"/>
                    <a:pt x="15" y="15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4" y="13"/>
                    <a:pt x="13" y="12"/>
                    <a:pt x="12" y="12"/>
                  </a:cubicBezTo>
                  <a:cubicBezTo>
                    <a:pt x="13" y="11"/>
                    <a:pt x="12" y="11"/>
                    <a:pt x="12" y="11"/>
                  </a:cubicBezTo>
                  <a:cubicBezTo>
                    <a:pt x="13" y="10"/>
                    <a:pt x="15" y="9"/>
                    <a:pt x="16" y="10"/>
                  </a:cubicBezTo>
                  <a:lnTo>
                    <a:pt x="17" y="10"/>
                  </a:lnTo>
                  <a:close/>
                  <a:moveTo>
                    <a:pt x="5" y="10"/>
                  </a:moveTo>
                  <a:cubicBezTo>
                    <a:pt x="5" y="11"/>
                    <a:pt x="6" y="12"/>
                    <a:pt x="6" y="12"/>
                  </a:cubicBezTo>
                  <a:cubicBezTo>
                    <a:pt x="6" y="13"/>
                    <a:pt x="6" y="14"/>
                    <a:pt x="6" y="15"/>
                  </a:cubicBezTo>
                  <a:cubicBezTo>
                    <a:pt x="6" y="16"/>
                    <a:pt x="6" y="17"/>
                    <a:pt x="6" y="19"/>
                  </a:cubicBezTo>
                  <a:cubicBezTo>
                    <a:pt x="6" y="20"/>
                    <a:pt x="5" y="20"/>
                    <a:pt x="5" y="21"/>
                  </a:cubicBezTo>
                  <a:cubicBezTo>
                    <a:pt x="5" y="22"/>
                    <a:pt x="5" y="22"/>
                    <a:pt x="4" y="22"/>
                  </a:cubicBezTo>
                  <a:cubicBezTo>
                    <a:pt x="5" y="23"/>
                    <a:pt x="5" y="24"/>
                    <a:pt x="4" y="24"/>
                  </a:cubicBezTo>
                  <a:cubicBezTo>
                    <a:pt x="5" y="25"/>
                    <a:pt x="4" y="25"/>
                    <a:pt x="4" y="26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28"/>
                    <a:pt x="5" y="28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5" y="32"/>
                    <a:pt x="5" y="33"/>
                    <a:pt x="6" y="34"/>
                  </a:cubicBezTo>
                  <a:cubicBezTo>
                    <a:pt x="6" y="35"/>
                    <a:pt x="5" y="35"/>
                    <a:pt x="5" y="35"/>
                  </a:cubicBezTo>
                  <a:cubicBezTo>
                    <a:pt x="5" y="35"/>
                    <a:pt x="5" y="35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5" y="36"/>
                    <a:pt x="4" y="36"/>
                    <a:pt x="4" y="36"/>
                  </a:cubicBezTo>
                  <a:cubicBezTo>
                    <a:pt x="3" y="35"/>
                    <a:pt x="2" y="35"/>
                    <a:pt x="2" y="34"/>
                  </a:cubicBezTo>
                  <a:cubicBezTo>
                    <a:pt x="1" y="33"/>
                    <a:pt x="2" y="32"/>
                    <a:pt x="1" y="31"/>
                  </a:cubicBezTo>
                  <a:cubicBezTo>
                    <a:pt x="1" y="30"/>
                    <a:pt x="0" y="30"/>
                    <a:pt x="0" y="30"/>
                  </a:cubicBezTo>
                  <a:cubicBezTo>
                    <a:pt x="0" y="29"/>
                    <a:pt x="1" y="29"/>
                    <a:pt x="1" y="29"/>
                  </a:cubicBezTo>
                  <a:cubicBezTo>
                    <a:pt x="0" y="29"/>
                    <a:pt x="1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4"/>
                    <a:pt x="0" y="22"/>
                    <a:pt x="1" y="19"/>
                  </a:cubicBezTo>
                  <a:cubicBezTo>
                    <a:pt x="1" y="19"/>
                    <a:pt x="1" y="19"/>
                    <a:pt x="1" y="18"/>
                  </a:cubicBezTo>
                  <a:cubicBezTo>
                    <a:pt x="1" y="15"/>
                    <a:pt x="3" y="13"/>
                    <a:pt x="3" y="10"/>
                  </a:cubicBezTo>
                  <a:cubicBezTo>
                    <a:pt x="3" y="10"/>
                    <a:pt x="3" y="9"/>
                    <a:pt x="4" y="9"/>
                  </a:cubicBezTo>
                  <a:cubicBezTo>
                    <a:pt x="4" y="9"/>
                    <a:pt x="5" y="10"/>
                    <a:pt x="5" y="10"/>
                  </a:cubicBezTo>
                  <a:close/>
                  <a:moveTo>
                    <a:pt x="23" y="14"/>
                  </a:moveTo>
                  <a:cubicBezTo>
                    <a:pt x="23" y="13"/>
                    <a:pt x="23" y="14"/>
                    <a:pt x="23" y="14"/>
                  </a:cubicBezTo>
                  <a:cubicBezTo>
                    <a:pt x="25" y="14"/>
                    <a:pt x="27" y="15"/>
                    <a:pt x="27" y="16"/>
                  </a:cubicBezTo>
                  <a:cubicBezTo>
                    <a:pt x="27" y="17"/>
                    <a:pt x="26" y="17"/>
                    <a:pt x="26" y="18"/>
                  </a:cubicBezTo>
                  <a:cubicBezTo>
                    <a:pt x="25" y="18"/>
                    <a:pt x="25" y="18"/>
                    <a:pt x="24" y="18"/>
                  </a:cubicBezTo>
                  <a:cubicBezTo>
                    <a:pt x="23" y="16"/>
                    <a:pt x="22" y="15"/>
                    <a:pt x="21" y="14"/>
                  </a:cubicBezTo>
                  <a:cubicBezTo>
                    <a:pt x="21" y="13"/>
                    <a:pt x="22" y="13"/>
                    <a:pt x="22" y="13"/>
                  </a:cubicBezTo>
                  <a:lnTo>
                    <a:pt x="23" y="14"/>
                  </a:lnTo>
                  <a:close/>
                  <a:moveTo>
                    <a:pt x="22" y="31"/>
                  </a:moveTo>
                  <a:cubicBezTo>
                    <a:pt x="23" y="31"/>
                    <a:pt x="24" y="30"/>
                    <a:pt x="24" y="31"/>
                  </a:cubicBezTo>
                  <a:cubicBezTo>
                    <a:pt x="24" y="31"/>
                    <a:pt x="24" y="32"/>
                    <a:pt x="24" y="32"/>
                  </a:cubicBezTo>
                  <a:cubicBezTo>
                    <a:pt x="23" y="32"/>
                    <a:pt x="24" y="33"/>
                    <a:pt x="23" y="33"/>
                  </a:cubicBezTo>
                  <a:cubicBezTo>
                    <a:pt x="23" y="34"/>
                    <a:pt x="22" y="34"/>
                    <a:pt x="21" y="34"/>
                  </a:cubicBezTo>
                  <a:cubicBezTo>
                    <a:pt x="21" y="34"/>
                    <a:pt x="21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8" y="34"/>
                    <a:pt x="17" y="33"/>
                    <a:pt x="16" y="34"/>
                  </a:cubicBezTo>
                  <a:cubicBezTo>
                    <a:pt x="16" y="34"/>
                    <a:pt x="15" y="34"/>
                    <a:pt x="14" y="34"/>
                  </a:cubicBezTo>
                  <a:cubicBezTo>
                    <a:pt x="13" y="35"/>
                    <a:pt x="12" y="35"/>
                    <a:pt x="11" y="34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4"/>
                    <a:pt x="9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2"/>
                    <a:pt x="9" y="32"/>
                    <a:pt x="9" y="32"/>
                  </a:cubicBezTo>
                  <a:cubicBezTo>
                    <a:pt x="10" y="31"/>
                    <a:pt x="11" y="31"/>
                    <a:pt x="12" y="31"/>
                  </a:cubicBezTo>
                  <a:cubicBezTo>
                    <a:pt x="15" y="31"/>
                    <a:pt x="17" y="30"/>
                    <a:pt x="20" y="30"/>
                  </a:cubicBezTo>
                  <a:cubicBezTo>
                    <a:pt x="20" y="31"/>
                    <a:pt x="22" y="31"/>
                    <a:pt x="2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 noEditPoints="1"/>
            </p:cNvSpPr>
            <p:nvPr/>
          </p:nvSpPr>
          <p:spPr bwMode="auto">
            <a:xfrm>
              <a:off x="5537" y="4091"/>
              <a:ext cx="202" cy="222"/>
            </a:xfrm>
            <a:custGeom>
              <a:avLst/>
              <a:gdLst>
                <a:gd name="T0" fmla="*/ 43 w 78"/>
                <a:gd name="T1" fmla="*/ 32 h 83"/>
                <a:gd name="T2" fmla="*/ 45 w 78"/>
                <a:gd name="T3" fmla="*/ 40 h 83"/>
                <a:gd name="T4" fmla="*/ 62 w 78"/>
                <a:gd name="T5" fmla="*/ 67 h 83"/>
                <a:gd name="T6" fmla="*/ 69 w 78"/>
                <a:gd name="T7" fmla="*/ 67 h 83"/>
                <a:gd name="T8" fmla="*/ 71 w 78"/>
                <a:gd name="T9" fmla="*/ 66 h 83"/>
                <a:gd name="T10" fmla="*/ 73 w 78"/>
                <a:gd name="T11" fmla="*/ 62 h 83"/>
                <a:gd name="T12" fmla="*/ 75 w 78"/>
                <a:gd name="T13" fmla="*/ 66 h 83"/>
                <a:gd name="T14" fmla="*/ 76 w 78"/>
                <a:gd name="T15" fmla="*/ 68 h 83"/>
                <a:gd name="T16" fmla="*/ 77 w 78"/>
                <a:gd name="T17" fmla="*/ 72 h 83"/>
                <a:gd name="T18" fmla="*/ 78 w 78"/>
                <a:gd name="T19" fmla="*/ 74 h 83"/>
                <a:gd name="T20" fmla="*/ 78 w 78"/>
                <a:gd name="T21" fmla="*/ 79 h 83"/>
                <a:gd name="T22" fmla="*/ 59 w 78"/>
                <a:gd name="T23" fmla="*/ 76 h 83"/>
                <a:gd name="T24" fmla="*/ 35 w 78"/>
                <a:gd name="T25" fmla="*/ 53 h 83"/>
                <a:gd name="T26" fmla="*/ 19 w 78"/>
                <a:gd name="T27" fmla="*/ 66 h 83"/>
                <a:gd name="T28" fmla="*/ 5 w 78"/>
                <a:gd name="T29" fmla="*/ 73 h 83"/>
                <a:gd name="T30" fmla="*/ 0 w 78"/>
                <a:gd name="T31" fmla="*/ 63 h 83"/>
                <a:gd name="T32" fmla="*/ 2 w 78"/>
                <a:gd name="T33" fmla="*/ 53 h 83"/>
                <a:gd name="T34" fmla="*/ 3 w 78"/>
                <a:gd name="T35" fmla="*/ 38 h 83"/>
                <a:gd name="T36" fmla="*/ 2 w 78"/>
                <a:gd name="T37" fmla="*/ 33 h 83"/>
                <a:gd name="T38" fmla="*/ 5 w 78"/>
                <a:gd name="T39" fmla="*/ 17 h 83"/>
                <a:gd name="T40" fmla="*/ 10 w 78"/>
                <a:gd name="T41" fmla="*/ 14 h 83"/>
                <a:gd name="T42" fmla="*/ 11 w 78"/>
                <a:gd name="T43" fmla="*/ 35 h 83"/>
                <a:gd name="T44" fmla="*/ 24 w 78"/>
                <a:gd name="T45" fmla="*/ 31 h 83"/>
                <a:gd name="T46" fmla="*/ 18 w 78"/>
                <a:gd name="T47" fmla="*/ 22 h 83"/>
                <a:gd name="T48" fmla="*/ 29 w 78"/>
                <a:gd name="T49" fmla="*/ 15 h 83"/>
                <a:gd name="T50" fmla="*/ 26 w 78"/>
                <a:gd name="T51" fmla="*/ 12 h 83"/>
                <a:gd name="T52" fmla="*/ 15 w 78"/>
                <a:gd name="T53" fmla="*/ 12 h 83"/>
                <a:gd name="T54" fmla="*/ 26 w 78"/>
                <a:gd name="T55" fmla="*/ 4 h 83"/>
                <a:gd name="T56" fmla="*/ 45 w 78"/>
                <a:gd name="T57" fmla="*/ 0 h 83"/>
                <a:gd name="T58" fmla="*/ 50 w 78"/>
                <a:gd name="T59" fmla="*/ 7 h 83"/>
                <a:gd name="T60" fmla="*/ 47 w 78"/>
                <a:gd name="T61" fmla="*/ 18 h 83"/>
                <a:gd name="T62" fmla="*/ 52 w 78"/>
                <a:gd name="T63" fmla="*/ 23 h 83"/>
                <a:gd name="T64" fmla="*/ 35 w 78"/>
                <a:gd name="T65" fmla="*/ 24 h 83"/>
                <a:gd name="T66" fmla="*/ 74 w 78"/>
                <a:gd name="T67" fmla="*/ 39 h 83"/>
                <a:gd name="T68" fmla="*/ 72 w 78"/>
                <a:gd name="T69" fmla="*/ 33 h 83"/>
                <a:gd name="T70" fmla="*/ 72 w 78"/>
                <a:gd name="T71" fmla="*/ 31 h 83"/>
                <a:gd name="T72" fmla="*/ 71 w 78"/>
                <a:gd name="T73" fmla="*/ 35 h 83"/>
                <a:gd name="T74" fmla="*/ 70 w 78"/>
                <a:gd name="T75" fmla="*/ 46 h 83"/>
                <a:gd name="T76" fmla="*/ 71 w 78"/>
                <a:gd name="T77" fmla="*/ 50 h 83"/>
                <a:gd name="T78" fmla="*/ 69 w 78"/>
                <a:gd name="T79" fmla="*/ 57 h 83"/>
                <a:gd name="T80" fmla="*/ 68 w 78"/>
                <a:gd name="T81" fmla="*/ 50 h 83"/>
                <a:gd name="T82" fmla="*/ 69 w 78"/>
                <a:gd name="T83" fmla="*/ 43 h 83"/>
                <a:gd name="T84" fmla="*/ 70 w 78"/>
                <a:gd name="T85" fmla="*/ 32 h 83"/>
                <a:gd name="T86" fmla="*/ 33 w 78"/>
                <a:gd name="T87" fmla="*/ 42 h 83"/>
                <a:gd name="T88" fmla="*/ 12 w 78"/>
                <a:gd name="T89" fmla="*/ 60 h 83"/>
                <a:gd name="T90" fmla="*/ 9 w 78"/>
                <a:gd name="T91" fmla="*/ 52 h 83"/>
                <a:gd name="T92" fmla="*/ 23 w 78"/>
                <a:gd name="T93" fmla="*/ 43 h 83"/>
                <a:gd name="T94" fmla="*/ 34 w 78"/>
                <a:gd name="T95" fmla="*/ 41 h 83"/>
                <a:gd name="T96" fmla="*/ 74 w 78"/>
                <a:gd name="T97" fmla="*/ 48 h 83"/>
                <a:gd name="T98" fmla="*/ 72 w 78"/>
                <a:gd name="T99" fmla="*/ 53 h 83"/>
                <a:gd name="T100" fmla="*/ 72 w 78"/>
                <a:gd name="T101" fmla="*/ 48 h 83"/>
                <a:gd name="T102" fmla="*/ 73 w 78"/>
                <a:gd name="T103" fmla="*/ 45 h 83"/>
                <a:gd name="T104" fmla="*/ 70 w 78"/>
                <a:gd name="T105" fmla="*/ 54 h 83"/>
                <a:gd name="T106" fmla="*/ 70 w 78"/>
                <a:gd name="T107" fmla="*/ 66 h 83"/>
                <a:gd name="T108" fmla="*/ 72 w 78"/>
                <a:gd name="T109" fmla="*/ 67 h 83"/>
                <a:gd name="T110" fmla="*/ 74 w 78"/>
                <a:gd name="T111" fmla="*/ 69 h 83"/>
                <a:gd name="T112" fmla="*/ 76 w 78"/>
                <a:gd name="T113" fmla="*/ 7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" h="83">
                  <a:moveTo>
                    <a:pt x="52" y="23"/>
                  </a:moveTo>
                  <a:cubicBezTo>
                    <a:pt x="53" y="26"/>
                    <a:pt x="52" y="27"/>
                    <a:pt x="51" y="28"/>
                  </a:cubicBezTo>
                  <a:cubicBezTo>
                    <a:pt x="51" y="31"/>
                    <a:pt x="48" y="30"/>
                    <a:pt x="46" y="31"/>
                  </a:cubicBezTo>
                  <a:cubicBezTo>
                    <a:pt x="45" y="31"/>
                    <a:pt x="44" y="33"/>
                    <a:pt x="43" y="32"/>
                  </a:cubicBezTo>
                  <a:cubicBezTo>
                    <a:pt x="42" y="32"/>
                    <a:pt x="42" y="32"/>
                    <a:pt x="42" y="32"/>
                  </a:cubicBezTo>
                  <a:cubicBezTo>
                    <a:pt x="40" y="31"/>
                    <a:pt x="40" y="34"/>
                    <a:pt x="39" y="34"/>
                  </a:cubicBezTo>
                  <a:cubicBezTo>
                    <a:pt x="40" y="36"/>
                    <a:pt x="40" y="38"/>
                    <a:pt x="42" y="39"/>
                  </a:cubicBezTo>
                  <a:cubicBezTo>
                    <a:pt x="43" y="39"/>
                    <a:pt x="44" y="40"/>
                    <a:pt x="45" y="40"/>
                  </a:cubicBezTo>
                  <a:cubicBezTo>
                    <a:pt x="44" y="41"/>
                    <a:pt x="45" y="42"/>
                    <a:pt x="44" y="43"/>
                  </a:cubicBezTo>
                  <a:cubicBezTo>
                    <a:pt x="45" y="45"/>
                    <a:pt x="47" y="47"/>
                    <a:pt x="49" y="49"/>
                  </a:cubicBezTo>
                  <a:cubicBezTo>
                    <a:pt x="50" y="50"/>
                    <a:pt x="49" y="53"/>
                    <a:pt x="51" y="53"/>
                  </a:cubicBezTo>
                  <a:cubicBezTo>
                    <a:pt x="54" y="58"/>
                    <a:pt x="58" y="62"/>
                    <a:pt x="62" y="67"/>
                  </a:cubicBezTo>
                  <a:cubicBezTo>
                    <a:pt x="64" y="69"/>
                    <a:pt x="66" y="71"/>
                    <a:pt x="68" y="72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68" y="70"/>
                    <a:pt x="69" y="69"/>
                    <a:pt x="68" y="67"/>
                  </a:cubicBezTo>
                  <a:cubicBezTo>
                    <a:pt x="69" y="67"/>
                    <a:pt x="69" y="67"/>
                    <a:pt x="69" y="67"/>
                  </a:cubicBezTo>
                  <a:cubicBezTo>
                    <a:pt x="68" y="66"/>
                    <a:pt x="69" y="64"/>
                    <a:pt x="68" y="63"/>
                  </a:cubicBezTo>
                  <a:cubicBezTo>
                    <a:pt x="69" y="60"/>
                    <a:pt x="69" y="60"/>
                    <a:pt x="69" y="60"/>
                  </a:cubicBezTo>
                  <a:cubicBezTo>
                    <a:pt x="69" y="61"/>
                    <a:pt x="70" y="62"/>
                    <a:pt x="71" y="62"/>
                  </a:cubicBezTo>
                  <a:cubicBezTo>
                    <a:pt x="71" y="63"/>
                    <a:pt x="71" y="65"/>
                    <a:pt x="71" y="66"/>
                  </a:cubicBezTo>
                  <a:cubicBezTo>
                    <a:pt x="73" y="66"/>
                    <a:pt x="71" y="64"/>
                    <a:pt x="72" y="63"/>
                  </a:cubicBezTo>
                  <a:cubicBezTo>
                    <a:pt x="72" y="62"/>
                    <a:pt x="70" y="60"/>
                    <a:pt x="72" y="59"/>
                  </a:cubicBezTo>
                  <a:cubicBezTo>
                    <a:pt x="73" y="60"/>
                    <a:pt x="72" y="61"/>
                    <a:pt x="73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3" y="63"/>
                    <a:pt x="73" y="63"/>
                  </a:cubicBezTo>
                  <a:cubicBezTo>
                    <a:pt x="73" y="64"/>
                    <a:pt x="74" y="65"/>
                    <a:pt x="73" y="67"/>
                  </a:cubicBezTo>
                  <a:cubicBezTo>
                    <a:pt x="73" y="67"/>
                    <a:pt x="74" y="67"/>
                    <a:pt x="74" y="68"/>
                  </a:cubicBezTo>
                  <a:cubicBezTo>
                    <a:pt x="75" y="67"/>
                    <a:pt x="75" y="67"/>
                    <a:pt x="75" y="66"/>
                  </a:cubicBezTo>
                  <a:cubicBezTo>
                    <a:pt x="75" y="67"/>
                    <a:pt x="75" y="69"/>
                    <a:pt x="77" y="68"/>
                  </a:cubicBezTo>
                  <a:cubicBezTo>
                    <a:pt x="78" y="68"/>
                    <a:pt x="77" y="69"/>
                    <a:pt x="78" y="69"/>
                  </a:cubicBezTo>
                  <a:cubicBezTo>
                    <a:pt x="78" y="70"/>
                    <a:pt x="77" y="70"/>
                    <a:pt x="77" y="70"/>
                  </a:cubicBezTo>
                  <a:cubicBezTo>
                    <a:pt x="76" y="69"/>
                    <a:pt x="77" y="69"/>
                    <a:pt x="76" y="68"/>
                  </a:cubicBezTo>
                  <a:cubicBezTo>
                    <a:pt x="75" y="69"/>
                    <a:pt x="75" y="70"/>
                    <a:pt x="76" y="71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6" y="71"/>
                    <a:pt x="77" y="71"/>
                    <a:pt x="77" y="71"/>
                  </a:cubicBezTo>
                  <a:cubicBezTo>
                    <a:pt x="77" y="71"/>
                    <a:pt x="77" y="72"/>
                    <a:pt x="77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8" y="75"/>
                    <a:pt x="77" y="75"/>
                    <a:pt x="77" y="77"/>
                  </a:cubicBezTo>
                  <a:cubicBezTo>
                    <a:pt x="77" y="77"/>
                    <a:pt x="77" y="77"/>
                    <a:pt x="77" y="77"/>
                  </a:cubicBezTo>
                  <a:cubicBezTo>
                    <a:pt x="78" y="77"/>
                    <a:pt x="77" y="78"/>
                    <a:pt x="78" y="79"/>
                  </a:cubicBezTo>
                  <a:cubicBezTo>
                    <a:pt x="78" y="80"/>
                    <a:pt x="77" y="80"/>
                    <a:pt x="78" y="80"/>
                  </a:cubicBezTo>
                  <a:cubicBezTo>
                    <a:pt x="77" y="81"/>
                    <a:pt x="77" y="83"/>
                    <a:pt x="75" y="82"/>
                  </a:cubicBezTo>
                  <a:cubicBezTo>
                    <a:pt x="74" y="83"/>
                    <a:pt x="72" y="82"/>
                    <a:pt x="70" y="82"/>
                  </a:cubicBezTo>
                  <a:cubicBezTo>
                    <a:pt x="66" y="81"/>
                    <a:pt x="63" y="78"/>
                    <a:pt x="59" y="76"/>
                  </a:cubicBezTo>
                  <a:cubicBezTo>
                    <a:pt x="59" y="75"/>
                    <a:pt x="58" y="75"/>
                    <a:pt x="57" y="74"/>
                  </a:cubicBezTo>
                  <a:cubicBezTo>
                    <a:pt x="50" y="67"/>
                    <a:pt x="45" y="59"/>
                    <a:pt x="40" y="50"/>
                  </a:cubicBezTo>
                  <a:cubicBezTo>
                    <a:pt x="40" y="50"/>
                    <a:pt x="39" y="49"/>
                    <a:pt x="39" y="50"/>
                  </a:cubicBezTo>
                  <a:cubicBezTo>
                    <a:pt x="37" y="51"/>
                    <a:pt x="36" y="52"/>
                    <a:pt x="35" y="53"/>
                  </a:cubicBezTo>
                  <a:cubicBezTo>
                    <a:pt x="34" y="54"/>
                    <a:pt x="32" y="55"/>
                    <a:pt x="32" y="56"/>
                  </a:cubicBezTo>
                  <a:cubicBezTo>
                    <a:pt x="29" y="58"/>
                    <a:pt x="27" y="61"/>
                    <a:pt x="24" y="62"/>
                  </a:cubicBezTo>
                  <a:cubicBezTo>
                    <a:pt x="22" y="63"/>
                    <a:pt x="21" y="65"/>
                    <a:pt x="18" y="65"/>
                  </a:cubicBezTo>
                  <a:cubicBezTo>
                    <a:pt x="18" y="66"/>
                    <a:pt x="19" y="66"/>
                    <a:pt x="19" y="66"/>
                  </a:cubicBezTo>
                  <a:cubicBezTo>
                    <a:pt x="18" y="67"/>
                    <a:pt x="16" y="67"/>
                    <a:pt x="15" y="68"/>
                  </a:cubicBezTo>
                  <a:cubicBezTo>
                    <a:pt x="14" y="68"/>
                    <a:pt x="14" y="69"/>
                    <a:pt x="12" y="69"/>
                  </a:cubicBezTo>
                  <a:cubicBezTo>
                    <a:pt x="12" y="70"/>
                    <a:pt x="10" y="71"/>
                    <a:pt x="9" y="73"/>
                  </a:cubicBezTo>
                  <a:cubicBezTo>
                    <a:pt x="8" y="73"/>
                    <a:pt x="7" y="72"/>
                    <a:pt x="5" y="73"/>
                  </a:cubicBezTo>
                  <a:cubicBezTo>
                    <a:pt x="5" y="71"/>
                    <a:pt x="3" y="71"/>
                    <a:pt x="3" y="70"/>
                  </a:cubicBezTo>
                  <a:cubicBezTo>
                    <a:pt x="2" y="69"/>
                    <a:pt x="1" y="68"/>
                    <a:pt x="0" y="67"/>
                  </a:cubicBezTo>
                  <a:cubicBezTo>
                    <a:pt x="0" y="66"/>
                    <a:pt x="0" y="65"/>
                    <a:pt x="0" y="65"/>
                  </a:cubicBezTo>
                  <a:cubicBezTo>
                    <a:pt x="0" y="64"/>
                    <a:pt x="1" y="64"/>
                    <a:pt x="0" y="63"/>
                  </a:cubicBezTo>
                  <a:cubicBezTo>
                    <a:pt x="1" y="61"/>
                    <a:pt x="1" y="59"/>
                    <a:pt x="1" y="56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3" y="49"/>
                    <a:pt x="2" y="46"/>
                    <a:pt x="3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3" y="42"/>
                    <a:pt x="2" y="42"/>
                    <a:pt x="2" y="42"/>
                  </a:cubicBezTo>
                  <a:cubicBezTo>
                    <a:pt x="3" y="41"/>
                    <a:pt x="2" y="40"/>
                    <a:pt x="3" y="38"/>
                  </a:cubicBezTo>
                  <a:cubicBezTo>
                    <a:pt x="2" y="38"/>
                    <a:pt x="2" y="38"/>
                    <a:pt x="2" y="37"/>
                  </a:cubicBezTo>
                  <a:cubicBezTo>
                    <a:pt x="3" y="37"/>
                    <a:pt x="3" y="36"/>
                    <a:pt x="3" y="35"/>
                  </a:cubicBezTo>
                  <a:cubicBezTo>
                    <a:pt x="3" y="35"/>
                    <a:pt x="3" y="34"/>
                    <a:pt x="3" y="3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0"/>
                    <a:pt x="2" y="27"/>
                    <a:pt x="4" y="24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4" y="20"/>
                    <a:pt x="4" y="18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6" y="15"/>
                    <a:pt x="7" y="15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3" y="16"/>
                    <a:pt x="14" y="19"/>
                    <a:pt x="15" y="21"/>
                  </a:cubicBezTo>
                  <a:cubicBezTo>
                    <a:pt x="14" y="22"/>
                    <a:pt x="16" y="23"/>
                    <a:pt x="15" y="24"/>
                  </a:cubicBezTo>
                  <a:cubicBezTo>
                    <a:pt x="15" y="26"/>
                    <a:pt x="15" y="29"/>
                    <a:pt x="13" y="30"/>
                  </a:cubicBezTo>
                  <a:cubicBezTo>
                    <a:pt x="12" y="32"/>
                    <a:pt x="14" y="34"/>
                    <a:pt x="11" y="35"/>
                  </a:cubicBezTo>
                  <a:cubicBezTo>
                    <a:pt x="11" y="36"/>
                    <a:pt x="11" y="37"/>
                    <a:pt x="11" y="38"/>
                  </a:cubicBezTo>
                  <a:cubicBezTo>
                    <a:pt x="12" y="39"/>
                    <a:pt x="12" y="37"/>
                    <a:pt x="14" y="36"/>
                  </a:cubicBezTo>
                  <a:cubicBezTo>
                    <a:pt x="16" y="35"/>
                    <a:pt x="19" y="34"/>
                    <a:pt x="21" y="33"/>
                  </a:cubicBezTo>
                  <a:cubicBezTo>
                    <a:pt x="22" y="33"/>
                    <a:pt x="24" y="32"/>
                    <a:pt x="24" y="31"/>
                  </a:cubicBezTo>
                  <a:cubicBezTo>
                    <a:pt x="26" y="31"/>
                    <a:pt x="28" y="30"/>
                    <a:pt x="28" y="29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3" y="25"/>
                    <a:pt x="21" y="31"/>
                    <a:pt x="18" y="27"/>
                  </a:cubicBezTo>
                  <a:cubicBezTo>
                    <a:pt x="16" y="26"/>
                    <a:pt x="18" y="24"/>
                    <a:pt x="18" y="22"/>
                  </a:cubicBezTo>
                  <a:cubicBezTo>
                    <a:pt x="19" y="21"/>
                    <a:pt x="20" y="20"/>
                    <a:pt x="21" y="19"/>
                  </a:cubicBezTo>
                  <a:cubicBezTo>
                    <a:pt x="22" y="19"/>
                    <a:pt x="22" y="18"/>
                    <a:pt x="23" y="18"/>
                  </a:cubicBezTo>
                  <a:cubicBezTo>
                    <a:pt x="25" y="18"/>
                    <a:pt x="23" y="14"/>
                    <a:pt x="26" y="15"/>
                  </a:cubicBezTo>
                  <a:cubicBezTo>
                    <a:pt x="27" y="15"/>
                    <a:pt x="28" y="16"/>
                    <a:pt x="29" y="15"/>
                  </a:cubicBezTo>
                  <a:cubicBezTo>
                    <a:pt x="31" y="14"/>
                    <a:pt x="32" y="13"/>
                    <a:pt x="33" y="12"/>
                  </a:cubicBezTo>
                  <a:cubicBezTo>
                    <a:pt x="33" y="11"/>
                    <a:pt x="34" y="11"/>
                    <a:pt x="34" y="10"/>
                  </a:cubicBezTo>
                  <a:cubicBezTo>
                    <a:pt x="32" y="10"/>
                    <a:pt x="31" y="11"/>
                    <a:pt x="29" y="11"/>
                  </a:cubicBezTo>
                  <a:cubicBezTo>
                    <a:pt x="29" y="12"/>
                    <a:pt x="27" y="12"/>
                    <a:pt x="26" y="12"/>
                  </a:cubicBezTo>
                  <a:cubicBezTo>
                    <a:pt x="26" y="13"/>
                    <a:pt x="25" y="12"/>
                    <a:pt x="24" y="13"/>
                  </a:cubicBezTo>
                  <a:cubicBezTo>
                    <a:pt x="24" y="13"/>
                    <a:pt x="23" y="14"/>
                    <a:pt x="23" y="13"/>
                  </a:cubicBezTo>
                  <a:cubicBezTo>
                    <a:pt x="22" y="14"/>
                    <a:pt x="21" y="13"/>
                    <a:pt x="20" y="14"/>
                  </a:cubicBezTo>
                  <a:cubicBezTo>
                    <a:pt x="19" y="12"/>
                    <a:pt x="16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0"/>
                    <a:pt x="12" y="11"/>
                    <a:pt x="13" y="9"/>
                  </a:cubicBezTo>
                  <a:cubicBezTo>
                    <a:pt x="13" y="8"/>
                    <a:pt x="14" y="6"/>
                    <a:pt x="15" y="6"/>
                  </a:cubicBezTo>
                  <a:cubicBezTo>
                    <a:pt x="19" y="5"/>
                    <a:pt x="22" y="4"/>
                    <a:pt x="26" y="4"/>
                  </a:cubicBezTo>
                  <a:cubicBezTo>
                    <a:pt x="27" y="4"/>
                    <a:pt x="29" y="3"/>
                    <a:pt x="31" y="3"/>
                  </a:cubicBezTo>
                  <a:cubicBezTo>
                    <a:pt x="32" y="2"/>
                    <a:pt x="34" y="3"/>
                    <a:pt x="35" y="2"/>
                  </a:cubicBezTo>
                  <a:cubicBezTo>
                    <a:pt x="38" y="2"/>
                    <a:pt x="40" y="1"/>
                    <a:pt x="42" y="0"/>
                  </a:cubicBezTo>
                  <a:cubicBezTo>
                    <a:pt x="42" y="0"/>
                    <a:pt x="44" y="0"/>
                    <a:pt x="45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7" y="1"/>
                    <a:pt x="50" y="1"/>
                    <a:pt x="51" y="3"/>
                  </a:cubicBezTo>
                  <a:cubicBezTo>
                    <a:pt x="50" y="4"/>
                    <a:pt x="52" y="4"/>
                    <a:pt x="52" y="5"/>
                  </a:cubicBezTo>
                  <a:cubicBezTo>
                    <a:pt x="52" y="6"/>
                    <a:pt x="50" y="5"/>
                    <a:pt x="50" y="7"/>
                  </a:cubicBezTo>
                  <a:cubicBezTo>
                    <a:pt x="47" y="8"/>
                    <a:pt x="45" y="11"/>
                    <a:pt x="43" y="13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4" y="15"/>
                    <a:pt x="45" y="14"/>
                    <a:pt x="46" y="15"/>
                  </a:cubicBezTo>
                  <a:cubicBezTo>
                    <a:pt x="46" y="16"/>
                    <a:pt x="46" y="17"/>
                    <a:pt x="47" y="18"/>
                  </a:cubicBezTo>
                  <a:cubicBezTo>
                    <a:pt x="46" y="19"/>
                    <a:pt x="45" y="20"/>
                    <a:pt x="43" y="20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45" y="22"/>
                    <a:pt x="47" y="21"/>
                    <a:pt x="49" y="22"/>
                  </a:cubicBezTo>
                  <a:cubicBezTo>
                    <a:pt x="50" y="23"/>
                    <a:pt x="51" y="22"/>
                    <a:pt x="52" y="23"/>
                  </a:cubicBezTo>
                  <a:close/>
                  <a:moveTo>
                    <a:pt x="40" y="24"/>
                  </a:moveTo>
                  <a:cubicBezTo>
                    <a:pt x="40" y="25"/>
                    <a:pt x="38" y="25"/>
                    <a:pt x="37" y="26"/>
                  </a:cubicBezTo>
                  <a:cubicBezTo>
                    <a:pt x="36" y="26"/>
                    <a:pt x="36" y="26"/>
                    <a:pt x="35" y="26"/>
                  </a:cubicBezTo>
                  <a:cubicBezTo>
                    <a:pt x="34" y="26"/>
                    <a:pt x="36" y="25"/>
                    <a:pt x="35" y="24"/>
                  </a:cubicBezTo>
                  <a:cubicBezTo>
                    <a:pt x="36" y="24"/>
                    <a:pt x="37" y="22"/>
                    <a:pt x="38" y="23"/>
                  </a:cubicBezTo>
                  <a:cubicBezTo>
                    <a:pt x="39" y="23"/>
                    <a:pt x="39" y="25"/>
                    <a:pt x="40" y="24"/>
                  </a:cubicBezTo>
                  <a:close/>
                  <a:moveTo>
                    <a:pt x="73" y="36"/>
                  </a:moveTo>
                  <a:cubicBezTo>
                    <a:pt x="73" y="37"/>
                    <a:pt x="73" y="38"/>
                    <a:pt x="74" y="39"/>
                  </a:cubicBezTo>
                  <a:cubicBezTo>
                    <a:pt x="73" y="40"/>
                    <a:pt x="73" y="42"/>
                    <a:pt x="74" y="44"/>
                  </a:cubicBezTo>
                  <a:cubicBezTo>
                    <a:pt x="74" y="44"/>
                    <a:pt x="72" y="44"/>
                    <a:pt x="72" y="44"/>
                  </a:cubicBezTo>
                  <a:cubicBezTo>
                    <a:pt x="72" y="41"/>
                    <a:pt x="72" y="37"/>
                    <a:pt x="72" y="33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73" y="33"/>
                    <a:pt x="72" y="33"/>
                    <a:pt x="73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2" y="32"/>
                    <a:pt x="72" y="32"/>
                    <a:pt x="72" y="31"/>
                  </a:cubicBezTo>
                  <a:cubicBezTo>
                    <a:pt x="72" y="31"/>
                    <a:pt x="73" y="30"/>
                    <a:pt x="73" y="30"/>
                  </a:cubicBezTo>
                  <a:cubicBezTo>
                    <a:pt x="72" y="29"/>
                    <a:pt x="73" y="28"/>
                    <a:pt x="73" y="27"/>
                  </a:cubicBezTo>
                  <a:cubicBezTo>
                    <a:pt x="73" y="29"/>
                    <a:pt x="73" y="33"/>
                    <a:pt x="73" y="36"/>
                  </a:cubicBezTo>
                  <a:close/>
                  <a:moveTo>
                    <a:pt x="71" y="35"/>
                  </a:moveTo>
                  <a:cubicBezTo>
                    <a:pt x="71" y="35"/>
                    <a:pt x="70" y="36"/>
                    <a:pt x="71" y="37"/>
                  </a:cubicBezTo>
                  <a:cubicBezTo>
                    <a:pt x="70" y="37"/>
                    <a:pt x="71" y="38"/>
                    <a:pt x="71" y="39"/>
                  </a:cubicBezTo>
                  <a:cubicBezTo>
                    <a:pt x="70" y="40"/>
                    <a:pt x="71" y="43"/>
                    <a:pt x="70" y="44"/>
                  </a:cubicBezTo>
                  <a:cubicBezTo>
                    <a:pt x="70" y="44"/>
                    <a:pt x="71" y="45"/>
                    <a:pt x="70" y="46"/>
                  </a:cubicBezTo>
                  <a:cubicBezTo>
                    <a:pt x="71" y="46"/>
                    <a:pt x="70" y="47"/>
                    <a:pt x="70" y="48"/>
                  </a:cubicBezTo>
                  <a:cubicBezTo>
                    <a:pt x="69" y="49"/>
                    <a:pt x="70" y="50"/>
                    <a:pt x="70" y="51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71" y="51"/>
                    <a:pt x="70" y="50"/>
                    <a:pt x="71" y="50"/>
                  </a:cubicBezTo>
                  <a:cubicBezTo>
                    <a:pt x="70" y="51"/>
                    <a:pt x="71" y="52"/>
                    <a:pt x="70" y="53"/>
                  </a:cubicBezTo>
                  <a:cubicBezTo>
                    <a:pt x="71" y="54"/>
                    <a:pt x="71" y="56"/>
                    <a:pt x="71" y="57"/>
                  </a:cubicBezTo>
                  <a:cubicBezTo>
                    <a:pt x="70" y="57"/>
                    <a:pt x="70" y="56"/>
                    <a:pt x="70" y="56"/>
                  </a:cubicBezTo>
                  <a:cubicBezTo>
                    <a:pt x="70" y="57"/>
                    <a:pt x="69" y="57"/>
                    <a:pt x="69" y="57"/>
                  </a:cubicBezTo>
                  <a:cubicBezTo>
                    <a:pt x="70" y="58"/>
                    <a:pt x="69" y="59"/>
                    <a:pt x="69" y="60"/>
                  </a:cubicBezTo>
                  <a:cubicBezTo>
                    <a:pt x="68" y="60"/>
                    <a:pt x="69" y="59"/>
                    <a:pt x="68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3"/>
                    <a:pt x="69" y="52"/>
                    <a:pt x="68" y="50"/>
                  </a:cubicBezTo>
                  <a:cubicBezTo>
                    <a:pt x="69" y="50"/>
                    <a:pt x="68" y="49"/>
                    <a:pt x="69" y="49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68" y="47"/>
                    <a:pt x="69" y="46"/>
                    <a:pt x="69" y="44"/>
                  </a:cubicBezTo>
                  <a:cubicBezTo>
                    <a:pt x="69" y="44"/>
                    <a:pt x="69" y="44"/>
                    <a:pt x="69" y="43"/>
                  </a:cubicBezTo>
                  <a:cubicBezTo>
                    <a:pt x="69" y="43"/>
                    <a:pt x="68" y="43"/>
                    <a:pt x="68" y="43"/>
                  </a:cubicBezTo>
                  <a:cubicBezTo>
                    <a:pt x="71" y="43"/>
                    <a:pt x="68" y="40"/>
                    <a:pt x="69" y="39"/>
                  </a:cubicBezTo>
                  <a:cubicBezTo>
                    <a:pt x="68" y="38"/>
                    <a:pt x="71" y="37"/>
                    <a:pt x="69" y="36"/>
                  </a:cubicBezTo>
                  <a:cubicBezTo>
                    <a:pt x="70" y="35"/>
                    <a:pt x="70" y="33"/>
                    <a:pt x="70" y="32"/>
                  </a:cubicBezTo>
                  <a:cubicBezTo>
                    <a:pt x="71" y="35"/>
                    <a:pt x="71" y="35"/>
                    <a:pt x="71" y="35"/>
                  </a:cubicBezTo>
                  <a:close/>
                  <a:moveTo>
                    <a:pt x="34" y="41"/>
                  </a:moveTo>
                  <a:cubicBezTo>
                    <a:pt x="33" y="40"/>
                    <a:pt x="33" y="40"/>
                    <a:pt x="33" y="40"/>
                  </a:cubicBezTo>
                  <a:cubicBezTo>
                    <a:pt x="33" y="40"/>
                    <a:pt x="33" y="41"/>
                    <a:pt x="33" y="42"/>
                  </a:cubicBezTo>
                  <a:cubicBezTo>
                    <a:pt x="33" y="42"/>
                    <a:pt x="34" y="43"/>
                    <a:pt x="34" y="44"/>
                  </a:cubicBezTo>
                  <a:cubicBezTo>
                    <a:pt x="32" y="46"/>
                    <a:pt x="29" y="47"/>
                    <a:pt x="28" y="49"/>
                  </a:cubicBezTo>
                  <a:cubicBezTo>
                    <a:pt x="27" y="49"/>
                    <a:pt x="27" y="50"/>
                    <a:pt x="26" y="50"/>
                  </a:cubicBezTo>
                  <a:cubicBezTo>
                    <a:pt x="21" y="53"/>
                    <a:pt x="17" y="57"/>
                    <a:pt x="12" y="60"/>
                  </a:cubicBezTo>
                  <a:cubicBezTo>
                    <a:pt x="12" y="60"/>
                    <a:pt x="12" y="60"/>
                    <a:pt x="11" y="60"/>
                  </a:cubicBezTo>
                  <a:cubicBezTo>
                    <a:pt x="11" y="60"/>
                    <a:pt x="11" y="59"/>
                    <a:pt x="10" y="59"/>
                  </a:cubicBezTo>
                  <a:cubicBezTo>
                    <a:pt x="11" y="57"/>
                    <a:pt x="10" y="56"/>
                    <a:pt x="10" y="56"/>
                  </a:cubicBezTo>
                  <a:cubicBezTo>
                    <a:pt x="10" y="54"/>
                    <a:pt x="11" y="53"/>
                    <a:pt x="9" y="52"/>
                  </a:cubicBezTo>
                  <a:cubicBezTo>
                    <a:pt x="11" y="50"/>
                    <a:pt x="10" y="47"/>
                    <a:pt x="10" y="45"/>
                  </a:cubicBezTo>
                  <a:cubicBezTo>
                    <a:pt x="12" y="47"/>
                    <a:pt x="14" y="45"/>
                    <a:pt x="17" y="46"/>
                  </a:cubicBezTo>
                  <a:cubicBezTo>
                    <a:pt x="17" y="45"/>
                    <a:pt x="18" y="45"/>
                    <a:pt x="18" y="45"/>
                  </a:cubicBezTo>
                  <a:cubicBezTo>
                    <a:pt x="20" y="44"/>
                    <a:pt x="21" y="43"/>
                    <a:pt x="23" y="43"/>
                  </a:cubicBezTo>
                  <a:cubicBezTo>
                    <a:pt x="24" y="43"/>
                    <a:pt x="24" y="41"/>
                    <a:pt x="26" y="42"/>
                  </a:cubicBezTo>
                  <a:cubicBezTo>
                    <a:pt x="27" y="41"/>
                    <a:pt x="28" y="39"/>
                    <a:pt x="30" y="39"/>
                  </a:cubicBezTo>
                  <a:cubicBezTo>
                    <a:pt x="30" y="38"/>
                    <a:pt x="31" y="38"/>
                    <a:pt x="32" y="37"/>
                  </a:cubicBezTo>
                  <a:cubicBezTo>
                    <a:pt x="33" y="38"/>
                    <a:pt x="34" y="40"/>
                    <a:pt x="34" y="41"/>
                  </a:cubicBezTo>
                  <a:close/>
                  <a:moveTo>
                    <a:pt x="74" y="46"/>
                  </a:moveTo>
                  <a:cubicBezTo>
                    <a:pt x="73" y="46"/>
                    <a:pt x="73" y="47"/>
                    <a:pt x="73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50"/>
                    <a:pt x="73" y="51"/>
                  </a:cubicBezTo>
                  <a:cubicBezTo>
                    <a:pt x="74" y="52"/>
                    <a:pt x="74" y="54"/>
                    <a:pt x="73" y="55"/>
                  </a:cubicBezTo>
                  <a:cubicBezTo>
                    <a:pt x="73" y="55"/>
                    <a:pt x="73" y="56"/>
                    <a:pt x="73" y="56"/>
                  </a:cubicBezTo>
                  <a:cubicBezTo>
                    <a:pt x="73" y="56"/>
                    <a:pt x="71" y="54"/>
                    <a:pt x="72" y="53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3" y="54"/>
                    <a:pt x="73" y="52"/>
                    <a:pt x="73" y="51"/>
                  </a:cubicBezTo>
                  <a:cubicBezTo>
                    <a:pt x="72" y="50"/>
                    <a:pt x="73" y="49"/>
                    <a:pt x="72" y="49"/>
                  </a:cubicBezTo>
                  <a:cubicBezTo>
                    <a:pt x="73" y="49"/>
                    <a:pt x="72" y="48"/>
                    <a:pt x="72" y="48"/>
                  </a:cubicBezTo>
                  <a:cubicBezTo>
                    <a:pt x="72" y="48"/>
                    <a:pt x="72" y="48"/>
                    <a:pt x="72" y="48"/>
                  </a:cubicBezTo>
                  <a:cubicBezTo>
                    <a:pt x="72" y="47"/>
                    <a:pt x="72" y="47"/>
                    <a:pt x="72" y="47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3" y="46"/>
                    <a:pt x="71" y="45"/>
                    <a:pt x="73" y="45"/>
                  </a:cubicBezTo>
                  <a:cubicBezTo>
                    <a:pt x="74" y="45"/>
                    <a:pt x="74" y="45"/>
                    <a:pt x="74" y="45"/>
                  </a:cubicBezTo>
                  <a:lnTo>
                    <a:pt x="74" y="46"/>
                  </a:lnTo>
                  <a:close/>
                  <a:moveTo>
                    <a:pt x="70" y="55"/>
                  </a:moveTo>
                  <a:cubicBezTo>
                    <a:pt x="70" y="54"/>
                    <a:pt x="70" y="54"/>
                    <a:pt x="70" y="54"/>
                  </a:cubicBezTo>
                  <a:cubicBezTo>
                    <a:pt x="70" y="54"/>
                    <a:pt x="70" y="54"/>
                    <a:pt x="70" y="54"/>
                  </a:cubicBezTo>
                  <a:lnTo>
                    <a:pt x="70" y="55"/>
                  </a:lnTo>
                  <a:close/>
                  <a:moveTo>
                    <a:pt x="70" y="68"/>
                  </a:moveTo>
                  <a:cubicBezTo>
                    <a:pt x="70" y="67"/>
                    <a:pt x="69" y="67"/>
                    <a:pt x="70" y="66"/>
                  </a:cubicBezTo>
                  <a:cubicBezTo>
                    <a:pt x="70" y="68"/>
                    <a:pt x="70" y="68"/>
                    <a:pt x="70" y="68"/>
                  </a:cubicBezTo>
                  <a:close/>
                  <a:moveTo>
                    <a:pt x="72" y="68"/>
                  </a:moveTo>
                  <a:cubicBezTo>
                    <a:pt x="72" y="67"/>
                    <a:pt x="71" y="68"/>
                    <a:pt x="71" y="67"/>
                  </a:cubicBezTo>
                  <a:cubicBezTo>
                    <a:pt x="72" y="67"/>
                    <a:pt x="72" y="67"/>
                    <a:pt x="72" y="67"/>
                  </a:cubicBezTo>
                  <a:lnTo>
                    <a:pt x="72" y="68"/>
                  </a:lnTo>
                  <a:close/>
                  <a:moveTo>
                    <a:pt x="74" y="70"/>
                  </a:moveTo>
                  <a:cubicBezTo>
                    <a:pt x="74" y="70"/>
                    <a:pt x="74" y="70"/>
                    <a:pt x="74" y="70"/>
                  </a:cubicBezTo>
                  <a:cubicBezTo>
                    <a:pt x="74" y="69"/>
                    <a:pt x="74" y="69"/>
                    <a:pt x="74" y="69"/>
                  </a:cubicBezTo>
                  <a:cubicBezTo>
                    <a:pt x="74" y="69"/>
                    <a:pt x="74" y="69"/>
                    <a:pt x="74" y="70"/>
                  </a:cubicBezTo>
                  <a:close/>
                  <a:moveTo>
                    <a:pt x="76" y="76"/>
                  </a:moveTo>
                  <a:cubicBezTo>
                    <a:pt x="76" y="76"/>
                    <a:pt x="76" y="77"/>
                    <a:pt x="76" y="77"/>
                  </a:cubicBezTo>
                  <a:cubicBezTo>
                    <a:pt x="75" y="76"/>
                    <a:pt x="76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 noEditPoints="1"/>
            </p:cNvSpPr>
            <p:nvPr/>
          </p:nvSpPr>
          <p:spPr bwMode="auto">
            <a:xfrm>
              <a:off x="5416" y="4133"/>
              <a:ext cx="121" cy="110"/>
            </a:xfrm>
            <a:custGeom>
              <a:avLst/>
              <a:gdLst>
                <a:gd name="T0" fmla="*/ 18 w 47"/>
                <a:gd name="T1" fmla="*/ 5 h 41"/>
                <a:gd name="T2" fmla="*/ 14 w 47"/>
                <a:gd name="T3" fmla="*/ 9 h 41"/>
                <a:gd name="T4" fmla="*/ 11 w 47"/>
                <a:gd name="T5" fmla="*/ 9 h 41"/>
                <a:gd name="T6" fmla="*/ 11 w 47"/>
                <a:gd name="T7" fmla="*/ 0 h 41"/>
                <a:gd name="T8" fmla="*/ 34 w 47"/>
                <a:gd name="T9" fmla="*/ 7 h 41"/>
                <a:gd name="T10" fmla="*/ 33 w 47"/>
                <a:gd name="T11" fmla="*/ 11 h 41"/>
                <a:gd name="T12" fmla="*/ 26 w 47"/>
                <a:gd name="T13" fmla="*/ 17 h 41"/>
                <a:gd name="T14" fmla="*/ 36 w 47"/>
                <a:gd name="T15" fmla="*/ 23 h 41"/>
                <a:gd name="T16" fmla="*/ 40 w 47"/>
                <a:gd name="T17" fmla="*/ 24 h 41"/>
                <a:gd name="T18" fmla="*/ 45 w 47"/>
                <a:gd name="T19" fmla="*/ 24 h 41"/>
                <a:gd name="T20" fmla="*/ 47 w 47"/>
                <a:gd name="T21" fmla="*/ 26 h 41"/>
                <a:gd name="T22" fmla="*/ 45 w 47"/>
                <a:gd name="T23" fmla="*/ 28 h 41"/>
                <a:gd name="T24" fmla="*/ 36 w 47"/>
                <a:gd name="T25" fmla="*/ 27 h 41"/>
                <a:gd name="T26" fmla="*/ 25 w 47"/>
                <a:gd name="T27" fmla="*/ 19 h 41"/>
                <a:gd name="T28" fmla="*/ 20 w 47"/>
                <a:gd name="T29" fmla="*/ 29 h 41"/>
                <a:gd name="T30" fmla="*/ 16 w 47"/>
                <a:gd name="T31" fmla="*/ 32 h 41"/>
                <a:gd name="T32" fmla="*/ 16 w 47"/>
                <a:gd name="T33" fmla="*/ 28 h 41"/>
                <a:gd name="T34" fmla="*/ 24 w 47"/>
                <a:gd name="T35" fmla="*/ 17 h 41"/>
                <a:gd name="T36" fmla="*/ 24 w 47"/>
                <a:gd name="T37" fmla="*/ 17 h 41"/>
                <a:gd name="T38" fmla="*/ 26 w 47"/>
                <a:gd name="T39" fmla="*/ 15 h 41"/>
                <a:gd name="T40" fmla="*/ 34 w 47"/>
                <a:gd name="T41" fmla="*/ 7 h 41"/>
                <a:gd name="T42" fmla="*/ 23 w 47"/>
                <a:gd name="T43" fmla="*/ 11 h 41"/>
                <a:gd name="T44" fmla="*/ 19 w 47"/>
                <a:gd name="T45" fmla="*/ 14 h 41"/>
                <a:gd name="T46" fmla="*/ 22 w 47"/>
                <a:gd name="T47" fmla="*/ 9 h 41"/>
                <a:gd name="T48" fmla="*/ 13 w 47"/>
                <a:gd name="T49" fmla="*/ 20 h 41"/>
                <a:gd name="T50" fmla="*/ 17 w 47"/>
                <a:gd name="T51" fmla="*/ 21 h 41"/>
                <a:gd name="T52" fmla="*/ 12 w 47"/>
                <a:gd name="T53" fmla="*/ 35 h 41"/>
                <a:gd name="T54" fmla="*/ 9 w 47"/>
                <a:gd name="T55" fmla="*/ 39 h 41"/>
                <a:gd name="T56" fmla="*/ 7 w 47"/>
                <a:gd name="T57" fmla="*/ 33 h 41"/>
                <a:gd name="T58" fmla="*/ 4 w 47"/>
                <a:gd name="T59" fmla="*/ 37 h 41"/>
                <a:gd name="T60" fmla="*/ 2 w 47"/>
                <a:gd name="T61" fmla="*/ 32 h 41"/>
                <a:gd name="T62" fmla="*/ 5 w 47"/>
                <a:gd name="T63" fmla="*/ 26 h 41"/>
                <a:gd name="T64" fmla="*/ 0 w 47"/>
                <a:gd name="T65" fmla="*/ 22 h 41"/>
                <a:gd name="T66" fmla="*/ 3 w 47"/>
                <a:gd name="T67" fmla="*/ 21 h 41"/>
                <a:gd name="T68" fmla="*/ 11 w 47"/>
                <a:gd name="T69" fmla="*/ 19 h 41"/>
                <a:gd name="T70" fmla="*/ 31 w 47"/>
                <a:gd name="T71" fmla="*/ 26 h 41"/>
                <a:gd name="T72" fmla="*/ 33 w 47"/>
                <a:gd name="T73" fmla="*/ 37 h 41"/>
                <a:gd name="T74" fmla="*/ 27 w 47"/>
                <a:gd name="T75" fmla="*/ 38 h 41"/>
                <a:gd name="T76" fmla="*/ 27 w 47"/>
                <a:gd name="T77" fmla="*/ 30 h 41"/>
                <a:gd name="T78" fmla="*/ 21 w 47"/>
                <a:gd name="T79" fmla="*/ 31 h 41"/>
                <a:gd name="T80" fmla="*/ 24 w 47"/>
                <a:gd name="T81" fmla="*/ 40 h 41"/>
                <a:gd name="T82" fmla="*/ 23 w 47"/>
                <a:gd name="T83" fmla="*/ 40 h 41"/>
                <a:gd name="T84" fmla="*/ 20 w 47"/>
                <a:gd name="T85" fmla="*/ 34 h 41"/>
                <a:gd name="T86" fmla="*/ 22 w 47"/>
                <a:gd name="T87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" h="41">
                  <a:moveTo>
                    <a:pt x="14" y="3"/>
                  </a:moveTo>
                  <a:cubicBezTo>
                    <a:pt x="15" y="3"/>
                    <a:pt x="15" y="4"/>
                    <a:pt x="15" y="3"/>
                  </a:cubicBezTo>
                  <a:cubicBezTo>
                    <a:pt x="16" y="4"/>
                    <a:pt x="17" y="4"/>
                    <a:pt x="18" y="5"/>
                  </a:cubicBezTo>
                  <a:cubicBezTo>
                    <a:pt x="18" y="6"/>
                    <a:pt x="17" y="6"/>
                    <a:pt x="17" y="7"/>
                  </a:cubicBezTo>
                  <a:cubicBezTo>
                    <a:pt x="16" y="8"/>
                    <a:pt x="16" y="7"/>
                    <a:pt x="16" y="8"/>
                  </a:cubicBezTo>
                  <a:cubicBezTo>
                    <a:pt x="15" y="8"/>
                    <a:pt x="15" y="9"/>
                    <a:pt x="14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2" y="10"/>
                    <a:pt x="11" y="11"/>
                    <a:pt x="10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1" y="4"/>
                    <a:pt x="10" y="3"/>
                    <a:pt x="10" y="2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2" y="0"/>
                    <a:pt x="12" y="0"/>
                    <a:pt x="12" y="0"/>
                  </a:cubicBezTo>
                  <a:lnTo>
                    <a:pt x="14" y="3"/>
                  </a:lnTo>
                  <a:close/>
                  <a:moveTo>
                    <a:pt x="34" y="7"/>
                  </a:moveTo>
                  <a:cubicBezTo>
                    <a:pt x="35" y="8"/>
                    <a:pt x="36" y="9"/>
                    <a:pt x="36" y="10"/>
                  </a:cubicBezTo>
                  <a:cubicBezTo>
                    <a:pt x="35" y="11"/>
                    <a:pt x="34" y="11"/>
                    <a:pt x="33" y="11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2"/>
                    <a:pt x="31" y="12"/>
                    <a:pt x="30" y="13"/>
                  </a:cubicBezTo>
                  <a:cubicBezTo>
                    <a:pt x="30" y="13"/>
                    <a:pt x="29" y="13"/>
                    <a:pt x="29" y="13"/>
                  </a:cubicBezTo>
                  <a:cubicBezTo>
                    <a:pt x="28" y="15"/>
                    <a:pt x="27" y="16"/>
                    <a:pt x="26" y="17"/>
                  </a:cubicBezTo>
                  <a:cubicBezTo>
                    <a:pt x="27" y="18"/>
                    <a:pt x="28" y="19"/>
                    <a:pt x="29" y="19"/>
                  </a:cubicBezTo>
                  <a:cubicBezTo>
                    <a:pt x="30" y="20"/>
                    <a:pt x="31" y="21"/>
                    <a:pt x="33" y="22"/>
                  </a:cubicBezTo>
                  <a:cubicBezTo>
                    <a:pt x="34" y="22"/>
                    <a:pt x="35" y="23"/>
                    <a:pt x="36" y="23"/>
                  </a:cubicBezTo>
                  <a:cubicBezTo>
                    <a:pt x="37" y="23"/>
                    <a:pt x="38" y="23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5" y="25"/>
                    <a:pt x="46" y="24"/>
                    <a:pt x="46" y="25"/>
                  </a:cubicBezTo>
                  <a:cubicBezTo>
                    <a:pt x="46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7" y="27"/>
                    <a:pt x="47" y="27"/>
                    <a:pt x="46" y="27"/>
                  </a:cubicBezTo>
                  <a:cubicBezTo>
                    <a:pt x="46" y="27"/>
                    <a:pt x="45" y="27"/>
                    <a:pt x="45" y="28"/>
                  </a:cubicBezTo>
                  <a:cubicBezTo>
                    <a:pt x="43" y="28"/>
                    <a:pt x="41" y="28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6"/>
                    <a:pt x="33" y="26"/>
                    <a:pt x="32" y="25"/>
                  </a:cubicBezTo>
                  <a:cubicBezTo>
                    <a:pt x="30" y="24"/>
                    <a:pt x="29" y="22"/>
                    <a:pt x="27" y="21"/>
                  </a:cubicBezTo>
                  <a:cubicBezTo>
                    <a:pt x="27" y="20"/>
                    <a:pt x="26" y="20"/>
                    <a:pt x="25" y="19"/>
                  </a:cubicBezTo>
                  <a:cubicBezTo>
                    <a:pt x="25" y="20"/>
                    <a:pt x="24" y="21"/>
                    <a:pt x="24" y="22"/>
                  </a:cubicBezTo>
                  <a:cubicBezTo>
                    <a:pt x="23" y="23"/>
                    <a:pt x="23" y="24"/>
                    <a:pt x="22" y="25"/>
                  </a:cubicBezTo>
                  <a:cubicBezTo>
                    <a:pt x="21" y="26"/>
                    <a:pt x="21" y="28"/>
                    <a:pt x="20" y="29"/>
                  </a:cubicBezTo>
                  <a:cubicBezTo>
                    <a:pt x="18" y="30"/>
                    <a:pt x="18" y="32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2"/>
                    <a:pt x="16" y="31"/>
                    <a:pt x="16" y="31"/>
                  </a:cubicBezTo>
                  <a:cubicBezTo>
                    <a:pt x="15" y="30"/>
                    <a:pt x="15" y="29"/>
                    <a:pt x="16" y="28"/>
                  </a:cubicBezTo>
                  <a:cubicBezTo>
                    <a:pt x="18" y="25"/>
                    <a:pt x="21" y="21"/>
                    <a:pt x="23" y="18"/>
                  </a:cubicBezTo>
                  <a:cubicBezTo>
                    <a:pt x="23" y="17"/>
                    <a:pt x="24" y="18"/>
                    <a:pt x="24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5" y="16"/>
                    <a:pt x="25" y="16"/>
                  </a:cubicBezTo>
                  <a:cubicBezTo>
                    <a:pt x="25" y="15"/>
                    <a:pt x="25" y="15"/>
                    <a:pt x="26" y="15"/>
                  </a:cubicBezTo>
                  <a:cubicBezTo>
                    <a:pt x="26" y="13"/>
                    <a:pt x="28" y="13"/>
                    <a:pt x="29" y="11"/>
                  </a:cubicBezTo>
                  <a:cubicBezTo>
                    <a:pt x="30" y="10"/>
                    <a:pt x="32" y="9"/>
                    <a:pt x="32" y="8"/>
                  </a:cubicBezTo>
                  <a:cubicBezTo>
                    <a:pt x="33" y="7"/>
                    <a:pt x="34" y="8"/>
                    <a:pt x="34" y="7"/>
                  </a:cubicBezTo>
                  <a:close/>
                  <a:moveTo>
                    <a:pt x="28" y="8"/>
                  </a:moveTo>
                  <a:cubicBezTo>
                    <a:pt x="27" y="9"/>
                    <a:pt x="26" y="9"/>
                    <a:pt x="25" y="9"/>
                  </a:cubicBezTo>
                  <a:cubicBezTo>
                    <a:pt x="24" y="10"/>
                    <a:pt x="23" y="10"/>
                    <a:pt x="23" y="11"/>
                  </a:cubicBezTo>
                  <a:cubicBezTo>
                    <a:pt x="22" y="11"/>
                    <a:pt x="23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3"/>
                    <a:pt x="21" y="15"/>
                    <a:pt x="19" y="14"/>
                  </a:cubicBezTo>
                  <a:cubicBezTo>
                    <a:pt x="18" y="14"/>
                    <a:pt x="18" y="13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19" y="10"/>
                    <a:pt x="21" y="10"/>
                    <a:pt x="22" y="9"/>
                  </a:cubicBezTo>
                  <a:cubicBezTo>
                    <a:pt x="24" y="8"/>
                    <a:pt x="25" y="8"/>
                    <a:pt x="27" y="8"/>
                  </a:cubicBezTo>
                  <a:cubicBezTo>
                    <a:pt x="27" y="8"/>
                    <a:pt x="28" y="7"/>
                    <a:pt x="28" y="8"/>
                  </a:cubicBezTo>
                  <a:close/>
                  <a:moveTo>
                    <a:pt x="13" y="20"/>
                  </a:moveTo>
                  <a:cubicBezTo>
                    <a:pt x="14" y="21"/>
                    <a:pt x="13" y="22"/>
                    <a:pt x="13" y="23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0"/>
                    <a:pt x="18" y="21"/>
                    <a:pt x="17" y="21"/>
                  </a:cubicBezTo>
                  <a:cubicBezTo>
                    <a:pt x="16" y="23"/>
                    <a:pt x="14" y="24"/>
                    <a:pt x="14" y="26"/>
                  </a:cubicBezTo>
                  <a:cubicBezTo>
                    <a:pt x="13" y="27"/>
                    <a:pt x="13" y="28"/>
                    <a:pt x="13" y="29"/>
                  </a:cubicBezTo>
                  <a:cubicBezTo>
                    <a:pt x="13" y="31"/>
                    <a:pt x="12" y="33"/>
                    <a:pt x="12" y="35"/>
                  </a:cubicBezTo>
                  <a:cubicBezTo>
                    <a:pt x="12" y="36"/>
                    <a:pt x="11" y="38"/>
                    <a:pt x="11" y="40"/>
                  </a:cubicBezTo>
                  <a:cubicBezTo>
                    <a:pt x="10" y="40"/>
                    <a:pt x="10" y="39"/>
                    <a:pt x="10" y="40"/>
                  </a:cubicBezTo>
                  <a:cubicBezTo>
                    <a:pt x="9" y="40"/>
                    <a:pt x="9" y="39"/>
                    <a:pt x="9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8"/>
                    <a:pt x="8" y="37"/>
                    <a:pt x="7" y="36"/>
                  </a:cubicBezTo>
                  <a:cubicBezTo>
                    <a:pt x="7" y="35"/>
                    <a:pt x="7" y="34"/>
                    <a:pt x="7" y="33"/>
                  </a:cubicBezTo>
                  <a:cubicBezTo>
                    <a:pt x="7" y="33"/>
                    <a:pt x="7" y="34"/>
                    <a:pt x="6" y="34"/>
                  </a:cubicBezTo>
                  <a:cubicBezTo>
                    <a:pt x="6" y="35"/>
                    <a:pt x="5" y="34"/>
                    <a:pt x="5" y="35"/>
                  </a:cubicBezTo>
                  <a:cubicBezTo>
                    <a:pt x="5" y="36"/>
                    <a:pt x="4" y="36"/>
                    <a:pt x="4" y="37"/>
                  </a:cubicBezTo>
                  <a:cubicBezTo>
                    <a:pt x="4" y="36"/>
                    <a:pt x="2" y="35"/>
                    <a:pt x="3" y="34"/>
                  </a:cubicBezTo>
                  <a:cubicBezTo>
                    <a:pt x="2" y="34"/>
                    <a:pt x="2" y="33"/>
                    <a:pt x="2" y="33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1"/>
                    <a:pt x="3" y="31"/>
                  </a:cubicBezTo>
                  <a:cubicBezTo>
                    <a:pt x="4" y="29"/>
                    <a:pt x="6" y="28"/>
                    <a:pt x="7" y="26"/>
                  </a:cubicBezTo>
                  <a:cubicBezTo>
                    <a:pt x="6" y="26"/>
                    <a:pt x="6" y="26"/>
                    <a:pt x="5" y="26"/>
                  </a:cubicBezTo>
                  <a:cubicBezTo>
                    <a:pt x="5" y="26"/>
                    <a:pt x="4" y="26"/>
                    <a:pt x="4" y="26"/>
                  </a:cubicBezTo>
                  <a:cubicBezTo>
                    <a:pt x="4" y="26"/>
                    <a:pt x="3" y="26"/>
                    <a:pt x="3" y="25"/>
                  </a:cubicBezTo>
                  <a:cubicBezTo>
                    <a:pt x="2" y="24"/>
                    <a:pt x="1" y="23"/>
                    <a:pt x="0" y="22"/>
                  </a:cubicBezTo>
                  <a:cubicBezTo>
                    <a:pt x="0" y="22"/>
                    <a:pt x="1" y="21"/>
                    <a:pt x="0" y="21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0"/>
                    <a:pt x="2" y="21"/>
                    <a:pt x="3" y="21"/>
                  </a:cubicBezTo>
                  <a:cubicBezTo>
                    <a:pt x="5" y="22"/>
                    <a:pt x="6" y="21"/>
                    <a:pt x="8" y="21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20"/>
                    <a:pt x="13" y="20"/>
                  </a:cubicBezTo>
                  <a:close/>
                  <a:moveTo>
                    <a:pt x="31" y="26"/>
                  </a:moveTo>
                  <a:cubicBezTo>
                    <a:pt x="32" y="27"/>
                    <a:pt x="34" y="28"/>
                    <a:pt x="34" y="29"/>
                  </a:cubicBezTo>
                  <a:cubicBezTo>
                    <a:pt x="34" y="32"/>
                    <a:pt x="32" y="33"/>
                    <a:pt x="31" y="34"/>
                  </a:cubicBezTo>
                  <a:cubicBezTo>
                    <a:pt x="32" y="35"/>
                    <a:pt x="33" y="35"/>
                    <a:pt x="33" y="37"/>
                  </a:cubicBezTo>
                  <a:cubicBezTo>
                    <a:pt x="33" y="37"/>
                    <a:pt x="32" y="37"/>
                    <a:pt x="33" y="38"/>
                  </a:cubicBezTo>
                  <a:cubicBezTo>
                    <a:pt x="32" y="38"/>
                    <a:pt x="31" y="40"/>
                    <a:pt x="30" y="40"/>
                  </a:cubicBezTo>
                  <a:cubicBezTo>
                    <a:pt x="29" y="39"/>
                    <a:pt x="28" y="39"/>
                    <a:pt x="27" y="38"/>
                  </a:cubicBezTo>
                  <a:cubicBezTo>
                    <a:pt x="26" y="38"/>
                    <a:pt x="26" y="37"/>
                    <a:pt x="25" y="36"/>
                  </a:cubicBezTo>
                  <a:cubicBezTo>
                    <a:pt x="25" y="35"/>
                    <a:pt x="24" y="34"/>
                    <a:pt x="25" y="33"/>
                  </a:cubicBezTo>
                  <a:cubicBezTo>
                    <a:pt x="26" y="31"/>
                    <a:pt x="27" y="31"/>
                    <a:pt x="27" y="30"/>
                  </a:cubicBezTo>
                  <a:cubicBezTo>
                    <a:pt x="27" y="30"/>
                    <a:pt x="26" y="30"/>
                    <a:pt x="26" y="30"/>
                  </a:cubicBezTo>
                  <a:cubicBezTo>
                    <a:pt x="25" y="30"/>
                    <a:pt x="24" y="31"/>
                    <a:pt x="23" y="30"/>
                  </a:cubicBezTo>
                  <a:cubicBezTo>
                    <a:pt x="22" y="30"/>
                    <a:pt x="22" y="31"/>
                    <a:pt x="21" y="31"/>
                  </a:cubicBezTo>
                  <a:cubicBezTo>
                    <a:pt x="22" y="33"/>
                    <a:pt x="22" y="36"/>
                    <a:pt x="24" y="38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40"/>
                    <a:pt x="24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1" y="38"/>
                    <a:pt x="20" y="37"/>
                    <a:pt x="20" y="34"/>
                  </a:cubicBezTo>
                  <a:cubicBezTo>
                    <a:pt x="19" y="32"/>
                    <a:pt x="20" y="31"/>
                    <a:pt x="20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30"/>
                    <a:pt x="22" y="29"/>
                    <a:pt x="22" y="29"/>
                  </a:cubicBezTo>
                  <a:cubicBezTo>
                    <a:pt x="24" y="27"/>
                    <a:pt x="27" y="27"/>
                    <a:pt x="29" y="26"/>
                  </a:cubicBezTo>
                  <a:cubicBezTo>
                    <a:pt x="30" y="27"/>
                    <a:pt x="30" y="26"/>
                    <a:pt x="3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 noEditPoints="1"/>
            </p:cNvSpPr>
            <p:nvPr/>
          </p:nvSpPr>
          <p:spPr bwMode="auto">
            <a:xfrm>
              <a:off x="5110" y="4136"/>
              <a:ext cx="158" cy="147"/>
            </a:xfrm>
            <a:custGeom>
              <a:avLst/>
              <a:gdLst>
                <a:gd name="T0" fmla="*/ 22 w 61"/>
                <a:gd name="T1" fmla="*/ 5 h 55"/>
                <a:gd name="T2" fmla="*/ 23 w 61"/>
                <a:gd name="T3" fmla="*/ 5 h 55"/>
                <a:gd name="T4" fmla="*/ 27 w 61"/>
                <a:gd name="T5" fmla="*/ 8 h 55"/>
                <a:gd name="T6" fmla="*/ 35 w 61"/>
                <a:gd name="T7" fmla="*/ 5 h 55"/>
                <a:gd name="T8" fmla="*/ 41 w 61"/>
                <a:gd name="T9" fmla="*/ 3 h 55"/>
                <a:gd name="T10" fmla="*/ 50 w 61"/>
                <a:gd name="T11" fmla="*/ 6 h 55"/>
                <a:gd name="T12" fmla="*/ 52 w 61"/>
                <a:gd name="T13" fmla="*/ 11 h 55"/>
                <a:gd name="T14" fmla="*/ 51 w 61"/>
                <a:gd name="T15" fmla="*/ 13 h 55"/>
                <a:gd name="T16" fmla="*/ 48 w 61"/>
                <a:gd name="T17" fmla="*/ 17 h 55"/>
                <a:gd name="T18" fmla="*/ 43 w 61"/>
                <a:gd name="T19" fmla="*/ 21 h 55"/>
                <a:gd name="T20" fmla="*/ 41 w 61"/>
                <a:gd name="T21" fmla="*/ 21 h 55"/>
                <a:gd name="T22" fmla="*/ 45 w 61"/>
                <a:gd name="T23" fmla="*/ 5 h 55"/>
                <a:gd name="T24" fmla="*/ 38 w 61"/>
                <a:gd name="T25" fmla="*/ 6 h 55"/>
                <a:gd name="T26" fmla="*/ 32 w 61"/>
                <a:gd name="T27" fmla="*/ 8 h 55"/>
                <a:gd name="T28" fmla="*/ 22 w 61"/>
                <a:gd name="T29" fmla="*/ 14 h 55"/>
                <a:gd name="T30" fmla="*/ 21 w 61"/>
                <a:gd name="T31" fmla="*/ 19 h 55"/>
                <a:gd name="T32" fmla="*/ 21 w 61"/>
                <a:gd name="T33" fmla="*/ 32 h 55"/>
                <a:gd name="T34" fmla="*/ 20 w 61"/>
                <a:gd name="T35" fmla="*/ 46 h 55"/>
                <a:gd name="T36" fmla="*/ 17 w 61"/>
                <a:gd name="T37" fmla="*/ 54 h 55"/>
                <a:gd name="T38" fmla="*/ 13 w 61"/>
                <a:gd name="T39" fmla="*/ 50 h 55"/>
                <a:gd name="T40" fmla="*/ 4 w 61"/>
                <a:gd name="T41" fmla="*/ 35 h 55"/>
                <a:gd name="T42" fmla="*/ 5 w 61"/>
                <a:gd name="T43" fmla="*/ 32 h 55"/>
                <a:gd name="T44" fmla="*/ 6 w 61"/>
                <a:gd name="T45" fmla="*/ 26 h 55"/>
                <a:gd name="T46" fmla="*/ 13 w 61"/>
                <a:gd name="T47" fmla="*/ 18 h 55"/>
                <a:gd name="T48" fmla="*/ 3 w 61"/>
                <a:gd name="T49" fmla="*/ 18 h 55"/>
                <a:gd name="T50" fmla="*/ 0 w 61"/>
                <a:gd name="T51" fmla="*/ 14 h 55"/>
                <a:gd name="T52" fmla="*/ 0 w 61"/>
                <a:gd name="T53" fmla="*/ 13 h 55"/>
                <a:gd name="T54" fmla="*/ 6 w 61"/>
                <a:gd name="T55" fmla="*/ 13 h 55"/>
                <a:gd name="T56" fmla="*/ 15 w 61"/>
                <a:gd name="T57" fmla="*/ 11 h 55"/>
                <a:gd name="T58" fmla="*/ 20 w 61"/>
                <a:gd name="T59" fmla="*/ 3 h 55"/>
                <a:gd name="T60" fmla="*/ 22 w 61"/>
                <a:gd name="T61" fmla="*/ 1 h 55"/>
                <a:gd name="T62" fmla="*/ 36 w 61"/>
                <a:gd name="T63" fmla="*/ 21 h 55"/>
                <a:gd name="T64" fmla="*/ 36 w 61"/>
                <a:gd name="T65" fmla="*/ 30 h 55"/>
                <a:gd name="T66" fmla="*/ 47 w 61"/>
                <a:gd name="T67" fmla="*/ 23 h 55"/>
                <a:gd name="T68" fmla="*/ 52 w 61"/>
                <a:gd name="T69" fmla="*/ 24 h 55"/>
                <a:gd name="T70" fmla="*/ 55 w 61"/>
                <a:gd name="T71" fmla="*/ 30 h 55"/>
                <a:gd name="T72" fmla="*/ 52 w 61"/>
                <a:gd name="T73" fmla="*/ 40 h 55"/>
                <a:gd name="T74" fmla="*/ 58 w 61"/>
                <a:gd name="T75" fmla="*/ 46 h 55"/>
                <a:gd name="T76" fmla="*/ 60 w 61"/>
                <a:gd name="T77" fmla="*/ 52 h 55"/>
                <a:gd name="T78" fmla="*/ 52 w 61"/>
                <a:gd name="T79" fmla="*/ 48 h 55"/>
                <a:gd name="T80" fmla="*/ 45 w 61"/>
                <a:gd name="T81" fmla="*/ 48 h 55"/>
                <a:gd name="T82" fmla="*/ 41 w 61"/>
                <a:gd name="T83" fmla="*/ 49 h 55"/>
                <a:gd name="T84" fmla="*/ 33 w 61"/>
                <a:gd name="T85" fmla="*/ 48 h 55"/>
                <a:gd name="T86" fmla="*/ 29 w 61"/>
                <a:gd name="T87" fmla="*/ 44 h 55"/>
                <a:gd name="T88" fmla="*/ 29 w 61"/>
                <a:gd name="T89" fmla="*/ 38 h 55"/>
                <a:gd name="T90" fmla="*/ 30 w 61"/>
                <a:gd name="T91" fmla="*/ 34 h 55"/>
                <a:gd name="T92" fmla="*/ 32 w 61"/>
                <a:gd name="T93" fmla="*/ 26 h 55"/>
                <a:gd name="T94" fmla="*/ 34 w 61"/>
                <a:gd name="T95" fmla="*/ 21 h 55"/>
                <a:gd name="T96" fmla="*/ 35 w 61"/>
                <a:gd name="T97" fmla="*/ 17 h 55"/>
                <a:gd name="T98" fmla="*/ 16 w 61"/>
                <a:gd name="T99" fmla="*/ 27 h 55"/>
                <a:gd name="T100" fmla="*/ 16 w 61"/>
                <a:gd name="T101" fmla="*/ 30 h 55"/>
                <a:gd name="T102" fmla="*/ 15 w 61"/>
                <a:gd name="T103" fmla="*/ 42 h 55"/>
                <a:gd name="T104" fmla="*/ 11 w 61"/>
                <a:gd name="T105" fmla="*/ 42 h 55"/>
                <a:gd name="T106" fmla="*/ 9 w 61"/>
                <a:gd name="T107" fmla="*/ 34 h 55"/>
                <a:gd name="T108" fmla="*/ 14 w 61"/>
                <a:gd name="T109" fmla="*/ 24 h 55"/>
                <a:gd name="T110" fmla="*/ 46 w 61"/>
                <a:gd name="T111" fmla="*/ 27 h 55"/>
                <a:gd name="T112" fmla="*/ 48 w 61"/>
                <a:gd name="T113" fmla="*/ 32 h 55"/>
                <a:gd name="T114" fmla="*/ 46 w 61"/>
                <a:gd name="T115" fmla="*/ 37 h 55"/>
                <a:gd name="T116" fmla="*/ 44 w 61"/>
                <a:gd name="T117" fmla="*/ 27 h 55"/>
                <a:gd name="T118" fmla="*/ 40 w 61"/>
                <a:gd name="T119" fmla="*/ 38 h 55"/>
                <a:gd name="T120" fmla="*/ 40 w 61"/>
                <a:gd name="T121" fmla="*/ 43 h 55"/>
                <a:gd name="T122" fmla="*/ 35 w 61"/>
                <a:gd name="T123" fmla="*/ 41 h 55"/>
                <a:gd name="T124" fmla="*/ 39 w 61"/>
                <a:gd name="T125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22" y="1"/>
                  </a:moveTo>
                  <a:cubicBezTo>
                    <a:pt x="24" y="2"/>
                    <a:pt x="21" y="3"/>
                    <a:pt x="22" y="4"/>
                  </a:cubicBezTo>
                  <a:cubicBezTo>
                    <a:pt x="22" y="4"/>
                    <a:pt x="21" y="5"/>
                    <a:pt x="22" y="5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3" y="6"/>
                  </a:cubicBezTo>
                  <a:cubicBezTo>
                    <a:pt x="23" y="6"/>
                    <a:pt x="23" y="5"/>
                    <a:pt x="23" y="5"/>
                  </a:cubicBezTo>
                  <a:cubicBezTo>
                    <a:pt x="24" y="5"/>
                    <a:pt x="24" y="6"/>
                    <a:pt x="24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6" y="7"/>
                    <a:pt x="26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9" y="7"/>
                    <a:pt x="32" y="6"/>
                    <a:pt x="35" y="5"/>
                  </a:cubicBezTo>
                  <a:cubicBezTo>
                    <a:pt x="35" y="5"/>
                    <a:pt x="36" y="4"/>
                    <a:pt x="37" y="4"/>
                  </a:cubicBezTo>
                  <a:cubicBezTo>
                    <a:pt x="38" y="4"/>
                    <a:pt x="39" y="4"/>
                    <a:pt x="39" y="4"/>
                  </a:cubicBezTo>
                  <a:cubicBezTo>
                    <a:pt x="40" y="4"/>
                    <a:pt x="40" y="3"/>
                    <a:pt x="41" y="3"/>
                  </a:cubicBezTo>
                  <a:cubicBezTo>
                    <a:pt x="42" y="3"/>
                    <a:pt x="42" y="3"/>
                    <a:pt x="42" y="3"/>
                  </a:cubicBezTo>
                  <a:cubicBezTo>
                    <a:pt x="43" y="3"/>
                    <a:pt x="45" y="3"/>
                    <a:pt x="47" y="4"/>
                  </a:cubicBezTo>
                  <a:cubicBezTo>
                    <a:pt x="48" y="4"/>
                    <a:pt x="49" y="5"/>
                    <a:pt x="50" y="6"/>
                  </a:cubicBezTo>
                  <a:cubicBezTo>
                    <a:pt x="52" y="6"/>
                    <a:pt x="52" y="8"/>
                    <a:pt x="53" y="9"/>
                  </a:cubicBezTo>
                  <a:cubicBezTo>
                    <a:pt x="52" y="9"/>
                    <a:pt x="52" y="10"/>
                    <a:pt x="52" y="10"/>
                  </a:cubicBezTo>
                  <a:cubicBezTo>
                    <a:pt x="52" y="10"/>
                    <a:pt x="52" y="10"/>
                    <a:pt x="52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11"/>
                    <a:pt x="51" y="11"/>
                    <a:pt x="52" y="12"/>
                  </a:cubicBezTo>
                  <a:cubicBezTo>
                    <a:pt x="51" y="12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4"/>
                    <a:pt x="51" y="15"/>
                    <a:pt x="50" y="15"/>
                  </a:cubicBezTo>
                  <a:cubicBezTo>
                    <a:pt x="50" y="16"/>
                    <a:pt x="49" y="16"/>
                    <a:pt x="48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6" y="18"/>
                    <a:pt x="45" y="20"/>
                    <a:pt x="43" y="21"/>
                  </a:cubicBezTo>
                  <a:cubicBezTo>
                    <a:pt x="43" y="21"/>
                    <a:pt x="43" y="20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2" y="20"/>
                    <a:pt x="41" y="21"/>
                    <a:pt x="41" y="21"/>
                  </a:cubicBezTo>
                  <a:cubicBezTo>
                    <a:pt x="40" y="21"/>
                    <a:pt x="40" y="22"/>
                    <a:pt x="39" y="22"/>
                  </a:cubicBezTo>
                  <a:cubicBezTo>
                    <a:pt x="42" y="17"/>
                    <a:pt x="47" y="15"/>
                    <a:pt x="48" y="10"/>
                  </a:cubicBezTo>
                  <a:cubicBezTo>
                    <a:pt x="48" y="8"/>
                    <a:pt x="47" y="6"/>
                    <a:pt x="45" y="5"/>
                  </a:cubicBezTo>
                  <a:cubicBezTo>
                    <a:pt x="44" y="6"/>
                    <a:pt x="43" y="5"/>
                    <a:pt x="42" y="6"/>
                  </a:cubicBezTo>
                  <a:cubicBezTo>
                    <a:pt x="42" y="6"/>
                    <a:pt x="41" y="5"/>
                    <a:pt x="40" y="5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7" y="6"/>
                    <a:pt x="36" y="7"/>
                    <a:pt x="36" y="7"/>
                  </a:cubicBezTo>
                  <a:cubicBezTo>
                    <a:pt x="34" y="6"/>
                    <a:pt x="33" y="8"/>
                    <a:pt x="32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8" y="10"/>
                    <a:pt x="26" y="11"/>
                    <a:pt x="25" y="11"/>
                  </a:cubicBezTo>
                  <a:cubicBezTo>
                    <a:pt x="24" y="13"/>
                    <a:pt x="23" y="13"/>
                    <a:pt x="22" y="14"/>
                  </a:cubicBezTo>
                  <a:cubicBezTo>
                    <a:pt x="21" y="14"/>
                    <a:pt x="22" y="15"/>
                    <a:pt x="21" y="16"/>
                  </a:cubicBezTo>
                  <a:cubicBezTo>
                    <a:pt x="22" y="17"/>
                    <a:pt x="21" y="17"/>
                    <a:pt x="21" y="18"/>
                  </a:cubicBezTo>
                  <a:cubicBezTo>
                    <a:pt x="21" y="18"/>
                    <a:pt x="22" y="19"/>
                    <a:pt x="21" y="19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4"/>
                    <a:pt x="21" y="27"/>
                    <a:pt x="21" y="29"/>
                  </a:cubicBezTo>
                  <a:cubicBezTo>
                    <a:pt x="21" y="30"/>
                    <a:pt x="21" y="31"/>
                    <a:pt x="21" y="32"/>
                  </a:cubicBezTo>
                  <a:cubicBezTo>
                    <a:pt x="21" y="34"/>
                    <a:pt x="21" y="36"/>
                    <a:pt x="21" y="38"/>
                  </a:cubicBezTo>
                  <a:cubicBezTo>
                    <a:pt x="21" y="40"/>
                    <a:pt x="20" y="41"/>
                    <a:pt x="20" y="42"/>
                  </a:cubicBezTo>
                  <a:cubicBezTo>
                    <a:pt x="20" y="43"/>
                    <a:pt x="21" y="45"/>
                    <a:pt x="20" y="46"/>
                  </a:cubicBezTo>
                  <a:cubicBezTo>
                    <a:pt x="20" y="47"/>
                    <a:pt x="19" y="48"/>
                    <a:pt x="20" y="49"/>
                  </a:cubicBezTo>
                  <a:cubicBezTo>
                    <a:pt x="18" y="50"/>
                    <a:pt x="19" y="51"/>
                    <a:pt x="19" y="52"/>
                  </a:cubicBezTo>
                  <a:cubicBezTo>
                    <a:pt x="19" y="53"/>
                    <a:pt x="18" y="54"/>
                    <a:pt x="17" y="54"/>
                  </a:cubicBezTo>
                  <a:cubicBezTo>
                    <a:pt x="17" y="54"/>
                    <a:pt x="16" y="55"/>
                    <a:pt x="16" y="54"/>
                  </a:cubicBezTo>
                  <a:cubicBezTo>
                    <a:pt x="16" y="53"/>
                    <a:pt x="16" y="53"/>
                    <a:pt x="15" y="52"/>
                  </a:cubicBezTo>
                  <a:cubicBezTo>
                    <a:pt x="14" y="52"/>
                    <a:pt x="13" y="51"/>
                    <a:pt x="13" y="50"/>
                  </a:cubicBezTo>
                  <a:cubicBezTo>
                    <a:pt x="10" y="47"/>
                    <a:pt x="7" y="45"/>
                    <a:pt x="6" y="41"/>
                  </a:cubicBezTo>
                  <a:cubicBezTo>
                    <a:pt x="5" y="40"/>
                    <a:pt x="5" y="39"/>
                    <a:pt x="4" y="38"/>
                  </a:cubicBezTo>
                  <a:cubicBezTo>
                    <a:pt x="5" y="37"/>
                    <a:pt x="4" y="37"/>
                    <a:pt x="4" y="35"/>
                  </a:cubicBezTo>
                  <a:cubicBezTo>
                    <a:pt x="4" y="35"/>
                    <a:pt x="5" y="35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5" y="33"/>
                    <a:pt x="5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4" y="31"/>
                    <a:pt x="5" y="31"/>
                    <a:pt x="4" y="30"/>
                  </a:cubicBezTo>
                  <a:cubicBezTo>
                    <a:pt x="5" y="29"/>
                    <a:pt x="6" y="27"/>
                    <a:pt x="6" y="26"/>
                  </a:cubicBezTo>
                  <a:cubicBezTo>
                    <a:pt x="7" y="26"/>
                    <a:pt x="7" y="25"/>
                    <a:pt x="8" y="24"/>
                  </a:cubicBezTo>
                  <a:cubicBezTo>
                    <a:pt x="10" y="22"/>
                    <a:pt x="11" y="20"/>
                    <a:pt x="13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2" y="19"/>
                    <a:pt x="12" y="19"/>
                  </a:cubicBezTo>
                  <a:cubicBezTo>
                    <a:pt x="10" y="20"/>
                    <a:pt x="9" y="21"/>
                    <a:pt x="7" y="20"/>
                  </a:cubicBezTo>
                  <a:cubicBezTo>
                    <a:pt x="5" y="19"/>
                    <a:pt x="4" y="20"/>
                    <a:pt x="3" y="18"/>
                  </a:cubicBezTo>
                  <a:cubicBezTo>
                    <a:pt x="2" y="18"/>
                    <a:pt x="2" y="17"/>
                    <a:pt x="1" y="16"/>
                  </a:cubicBezTo>
                  <a:cubicBezTo>
                    <a:pt x="0" y="16"/>
                    <a:pt x="0" y="15"/>
                    <a:pt x="0" y="1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1" y="12"/>
                    <a:pt x="2" y="14"/>
                    <a:pt x="2" y="14"/>
                  </a:cubicBezTo>
                  <a:cubicBezTo>
                    <a:pt x="3" y="13"/>
                    <a:pt x="4" y="14"/>
                    <a:pt x="5" y="14"/>
                  </a:cubicBezTo>
                  <a:cubicBezTo>
                    <a:pt x="5" y="14"/>
                    <a:pt x="6" y="13"/>
                    <a:pt x="6" y="13"/>
                  </a:cubicBezTo>
                  <a:cubicBezTo>
                    <a:pt x="7" y="13"/>
                    <a:pt x="8" y="13"/>
                    <a:pt x="9" y="13"/>
                  </a:cubicBezTo>
                  <a:cubicBezTo>
                    <a:pt x="10" y="12"/>
                    <a:pt x="11" y="11"/>
                    <a:pt x="12" y="12"/>
                  </a:cubicBezTo>
                  <a:cubicBezTo>
                    <a:pt x="13" y="11"/>
                    <a:pt x="14" y="11"/>
                    <a:pt x="15" y="11"/>
                  </a:cubicBezTo>
                  <a:cubicBezTo>
                    <a:pt x="16" y="11"/>
                    <a:pt x="16" y="9"/>
                    <a:pt x="17" y="10"/>
                  </a:cubicBezTo>
                  <a:cubicBezTo>
                    <a:pt x="19" y="9"/>
                    <a:pt x="18" y="7"/>
                    <a:pt x="19" y="6"/>
                  </a:cubicBezTo>
                  <a:cubicBezTo>
                    <a:pt x="19" y="5"/>
                    <a:pt x="19" y="4"/>
                    <a:pt x="20" y="3"/>
                  </a:cubicBezTo>
                  <a:cubicBezTo>
                    <a:pt x="19" y="3"/>
                    <a:pt x="20" y="3"/>
                    <a:pt x="19" y="2"/>
                  </a:cubicBezTo>
                  <a:cubicBezTo>
                    <a:pt x="21" y="2"/>
                    <a:pt x="19" y="0"/>
                    <a:pt x="21" y="0"/>
                  </a:cubicBezTo>
                  <a:cubicBezTo>
                    <a:pt x="21" y="0"/>
                    <a:pt x="21" y="1"/>
                    <a:pt x="22" y="1"/>
                  </a:cubicBezTo>
                  <a:close/>
                  <a:moveTo>
                    <a:pt x="36" y="19"/>
                  </a:moveTo>
                  <a:cubicBezTo>
                    <a:pt x="37" y="19"/>
                    <a:pt x="37" y="20"/>
                    <a:pt x="37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1"/>
                    <a:pt x="36" y="22"/>
                    <a:pt x="36" y="23"/>
                  </a:cubicBezTo>
                  <a:cubicBezTo>
                    <a:pt x="37" y="26"/>
                    <a:pt x="35" y="28"/>
                    <a:pt x="36" y="30"/>
                  </a:cubicBezTo>
                  <a:cubicBezTo>
                    <a:pt x="37" y="28"/>
                    <a:pt x="39" y="26"/>
                    <a:pt x="41" y="25"/>
                  </a:cubicBezTo>
                  <a:cubicBezTo>
                    <a:pt x="43" y="24"/>
                    <a:pt x="44" y="23"/>
                    <a:pt x="46" y="23"/>
                  </a:cubicBezTo>
                  <a:cubicBezTo>
                    <a:pt x="46" y="23"/>
                    <a:pt x="47" y="23"/>
                    <a:pt x="47" y="23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3"/>
                    <a:pt x="49" y="22"/>
                    <a:pt x="50" y="23"/>
                  </a:cubicBezTo>
                  <a:cubicBezTo>
                    <a:pt x="51" y="22"/>
                    <a:pt x="51" y="24"/>
                    <a:pt x="52" y="24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3" y="26"/>
                    <a:pt x="54" y="27"/>
                    <a:pt x="54" y="28"/>
                  </a:cubicBezTo>
                  <a:cubicBezTo>
                    <a:pt x="55" y="29"/>
                    <a:pt x="55" y="29"/>
                    <a:pt x="55" y="30"/>
                  </a:cubicBezTo>
                  <a:cubicBezTo>
                    <a:pt x="55" y="31"/>
                    <a:pt x="55" y="32"/>
                    <a:pt x="55" y="32"/>
                  </a:cubicBezTo>
                  <a:cubicBezTo>
                    <a:pt x="56" y="33"/>
                    <a:pt x="55" y="33"/>
                    <a:pt x="55" y="33"/>
                  </a:cubicBezTo>
                  <a:cubicBezTo>
                    <a:pt x="54" y="36"/>
                    <a:pt x="53" y="38"/>
                    <a:pt x="52" y="40"/>
                  </a:cubicBezTo>
                  <a:cubicBezTo>
                    <a:pt x="52" y="41"/>
                    <a:pt x="53" y="42"/>
                    <a:pt x="53" y="42"/>
                  </a:cubicBezTo>
                  <a:cubicBezTo>
                    <a:pt x="55" y="43"/>
                    <a:pt x="55" y="44"/>
                    <a:pt x="57" y="45"/>
                  </a:cubicBezTo>
                  <a:cubicBezTo>
                    <a:pt x="57" y="45"/>
                    <a:pt x="57" y="46"/>
                    <a:pt x="58" y="46"/>
                  </a:cubicBezTo>
                  <a:cubicBezTo>
                    <a:pt x="59" y="47"/>
                    <a:pt x="60" y="48"/>
                    <a:pt x="60" y="49"/>
                  </a:cubicBezTo>
                  <a:cubicBezTo>
                    <a:pt x="60" y="50"/>
                    <a:pt x="61" y="50"/>
                    <a:pt x="60" y="51"/>
                  </a:cubicBezTo>
                  <a:cubicBezTo>
                    <a:pt x="61" y="51"/>
                    <a:pt x="60" y="52"/>
                    <a:pt x="60" y="52"/>
                  </a:cubicBezTo>
                  <a:cubicBezTo>
                    <a:pt x="59" y="52"/>
                    <a:pt x="57" y="52"/>
                    <a:pt x="56" y="52"/>
                  </a:cubicBezTo>
                  <a:cubicBezTo>
                    <a:pt x="55" y="51"/>
                    <a:pt x="55" y="50"/>
                    <a:pt x="54" y="50"/>
                  </a:cubicBezTo>
                  <a:cubicBezTo>
                    <a:pt x="54" y="48"/>
                    <a:pt x="52" y="49"/>
                    <a:pt x="52" y="48"/>
                  </a:cubicBezTo>
                  <a:cubicBezTo>
                    <a:pt x="51" y="48"/>
                    <a:pt x="50" y="47"/>
                    <a:pt x="49" y="46"/>
                  </a:cubicBezTo>
                  <a:cubicBezTo>
                    <a:pt x="48" y="46"/>
                    <a:pt x="48" y="47"/>
                    <a:pt x="47" y="47"/>
                  </a:cubicBezTo>
                  <a:cubicBezTo>
                    <a:pt x="47" y="48"/>
                    <a:pt x="45" y="48"/>
                    <a:pt x="45" y="48"/>
                  </a:cubicBezTo>
                  <a:cubicBezTo>
                    <a:pt x="43" y="49"/>
                    <a:pt x="42" y="50"/>
                    <a:pt x="41" y="50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1" y="50"/>
                    <a:pt x="41" y="50"/>
                    <a:pt x="41" y="49"/>
                  </a:cubicBezTo>
                  <a:cubicBezTo>
                    <a:pt x="40" y="49"/>
                    <a:pt x="40" y="49"/>
                    <a:pt x="39" y="49"/>
                  </a:cubicBezTo>
                  <a:cubicBezTo>
                    <a:pt x="38" y="50"/>
                    <a:pt x="37" y="49"/>
                    <a:pt x="36" y="49"/>
                  </a:cubicBezTo>
                  <a:cubicBezTo>
                    <a:pt x="35" y="49"/>
                    <a:pt x="34" y="48"/>
                    <a:pt x="33" y="48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2" y="48"/>
                    <a:pt x="31" y="47"/>
                    <a:pt x="30" y="46"/>
                  </a:cubicBezTo>
                  <a:cubicBezTo>
                    <a:pt x="29" y="46"/>
                    <a:pt x="30" y="45"/>
                    <a:pt x="29" y="44"/>
                  </a:cubicBezTo>
                  <a:cubicBezTo>
                    <a:pt x="29" y="43"/>
                    <a:pt x="29" y="42"/>
                    <a:pt x="28" y="42"/>
                  </a:cubicBezTo>
                  <a:cubicBezTo>
                    <a:pt x="29" y="41"/>
                    <a:pt x="29" y="39"/>
                    <a:pt x="30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9" y="37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5"/>
                    <a:pt x="30" y="34"/>
                    <a:pt x="30" y="34"/>
                  </a:cubicBezTo>
                  <a:cubicBezTo>
                    <a:pt x="30" y="33"/>
                    <a:pt x="30" y="32"/>
                    <a:pt x="31" y="30"/>
                  </a:cubicBezTo>
                  <a:cubicBezTo>
                    <a:pt x="32" y="30"/>
                    <a:pt x="31" y="29"/>
                    <a:pt x="31" y="29"/>
                  </a:cubicBezTo>
                  <a:cubicBezTo>
                    <a:pt x="31" y="27"/>
                    <a:pt x="33" y="27"/>
                    <a:pt x="32" y="26"/>
                  </a:cubicBezTo>
                  <a:cubicBezTo>
                    <a:pt x="32" y="26"/>
                    <a:pt x="33" y="25"/>
                    <a:pt x="32" y="25"/>
                  </a:cubicBezTo>
                  <a:cubicBezTo>
                    <a:pt x="33" y="24"/>
                    <a:pt x="33" y="23"/>
                    <a:pt x="33" y="21"/>
                  </a:cubicBezTo>
                  <a:cubicBezTo>
                    <a:pt x="33" y="22"/>
                    <a:pt x="34" y="22"/>
                    <a:pt x="34" y="21"/>
                  </a:cubicBezTo>
                  <a:cubicBezTo>
                    <a:pt x="34" y="20"/>
                    <a:pt x="33" y="20"/>
                    <a:pt x="33" y="19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7"/>
                    <a:pt x="35" y="17"/>
                  </a:cubicBezTo>
                  <a:lnTo>
                    <a:pt x="36" y="19"/>
                  </a:lnTo>
                  <a:close/>
                  <a:moveTo>
                    <a:pt x="16" y="23"/>
                  </a:moveTo>
                  <a:cubicBezTo>
                    <a:pt x="17" y="25"/>
                    <a:pt x="16" y="26"/>
                    <a:pt x="16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5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3"/>
                    <a:pt x="16" y="34"/>
                    <a:pt x="15" y="37"/>
                  </a:cubicBezTo>
                  <a:cubicBezTo>
                    <a:pt x="16" y="37"/>
                    <a:pt x="16" y="38"/>
                    <a:pt x="16" y="39"/>
                  </a:cubicBezTo>
                  <a:cubicBezTo>
                    <a:pt x="16" y="40"/>
                    <a:pt x="16" y="41"/>
                    <a:pt x="15" y="42"/>
                  </a:cubicBezTo>
                  <a:cubicBezTo>
                    <a:pt x="15" y="43"/>
                    <a:pt x="15" y="43"/>
                    <a:pt x="15" y="44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3"/>
                    <a:pt x="12" y="43"/>
                    <a:pt x="11" y="42"/>
                  </a:cubicBezTo>
                  <a:cubicBezTo>
                    <a:pt x="11" y="41"/>
                    <a:pt x="10" y="41"/>
                    <a:pt x="10" y="40"/>
                  </a:cubicBezTo>
                  <a:cubicBezTo>
                    <a:pt x="9" y="38"/>
                    <a:pt x="9" y="37"/>
                    <a:pt x="9" y="35"/>
                  </a:cubicBezTo>
                  <a:cubicBezTo>
                    <a:pt x="9" y="35"/>
                    <a:pt x="10" y="34"/>
                    <a:pt x="9" y="34"/>
                  </a:cubicBezTo>
                  <a:cubicBezTo>
                    <a:pt x="10" y="33"/>
                    <a:pt x="9" y="33"/>
                    <a:pt x="9" y="33"/>
                  </a:cubicBezTo>
                  <a:cubicBezTo>
                    <a:pt x="10" y="31"/>
                    <a:pt x="10" y="28"/>
                    <a:pt x="12" y="27"/>
                  </a:cubicBezTo>
                  <a:cubicBezTo>
                    <a:pt x="12" y="26"/>
                    <a:pt x="13" y="25"/>
                    <a:pt x="14" y="24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6" y="22"/>
                    <a:pt x="17" y="23"/>
                    <a:pt x="16" y="23"/>
                  </a:cubicBezTo>
                  <a:close/>
                  <a:moveTo>
                    <a:pt x="46" y="27"/>
                  </a:moveTo>
                  <a:cubicBezTo>
                    <a:pt x="46" y="26"/>
                    <a:pt x="46" y="27"/>
                    <a:pt x="47" y="27"/>
                  </a:cubicBezTo>
                  <a:cubicBezTo>
                    <a:pt x="47" y="27"/>
                    <a:pt x="48" y="27"/>
                    <a:pt x="48" y="28"/>
                  </a:cubicBezTo>
                  <a:cubicBezTo>
                    <a:pt x="48" y="29"/>
                    <a:pt x="48" y="31"/>
                    <a:pt x="48" y="32"/>
                  </a:cubicBezTo>
                  <a:cubicBezTo>
                    <a:pt x="49" y="33"/>
                    <a:pt x="48" y="33"/>
                    <a:pt x="48" y="34"/>
                  </a:cubicBezTo>
                  <a:cubicBezTo>
                    <a:pt x="48" y="35"/>
                    <a:pt x="47" y="35"/>
                    <a:pt x="47" y="36"/>
                  </a:cubicBezTo>
                  <a:cubicBezTo>
                    <a:pt x="47" y="37"/>
                    <a:pt x="46" y="37"/>
                    <a:pt x="46" y="37"/>
                  </a:cubicBezTo>
                  <a:cubicBezTo>
                    <a:pt x="44" y="36"/>
                    <a:pt x="41" y="36"/>
                    <a:pt x="39" y="33"/>
                  </a:cubicBezTo>
                  <a:cubicBezTo>
                    <a:pt x="39" y="33"/>
                    <a:pt x="40" y="32"/>
                    <a:pt x="40" y="32"/>
                  </a:cubicBezTo>
                  <a:cubicBezTo>
                    <a:pt x="41" y="30"/>
                    <a:pt x="42" y="28"/>
                    <a:pt x="44" y="27"/>
                  </a:cubicBezTo>
                  <a:cubicBezTo>
                    <a:pt x="45" y="27"/>
                    <a:pt x="45" y="26"/>
                    <a:pt x="46" y="27"/>
                  </a:cubicBezTo>
                  <a:close/>
                  <a:moveTo>
                    <a:pt x="39" y="37"/>
                  </a:moveTo>
                  <a:cubicBezTo>
                    <a:pt x="39" y="38"/>
                    <a:pt x="39" y="38"/>
                    <a:pt x="40" y="38"/>
                  </a:cubicBezTo>
                  <a:cubicBezTo>
                    <a:pt x="41" y="39"/>
                    <a:pt x="41" y="39"/>
                    <a:pt x="42" y="39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2" y="42"/>
                    <a:pt x="42" y="44"/>
                    <a:pt x="40" y="43"/>
                  </a:cubicBezTo>
                  <a:cubicBezTo>
                    <a:pt x="40" y="44"/>
                    <a:pt x="39" y="43"/>
                    <a:pt x="38" y="43"/>
                  </a:cubicBezTo>
                  <a:cubicBezTo>
                    <a:pt x="37" y="44"/>
                    <a:pt x="36" y="43"/>
                    <a:pt x="35" y="44"/>
                  </a:cubicBezTo>
                  <a:cubicBezTo>
                    <a:pt x="35" y="43"/>
                    <a:pt x="35" y="42"/>
                    <a:pt x="35" y="41"/>
                  </a:cubicBezTo>
                  <a:cubicBezTo>
                    <a:pt x="35" y="40"/>
                    <a:pt x="37" y="39"/>
                    <a:pt x="37" y="37"/>
                  </a:cubicBezTo>
                  <a:cubicBezTo>
                    <a:pt x="37" y="37"/>
                    <a:pt x="37" y="35"/>
                    <a:pt x="38" y="36"/>
                  </a:cubicBezTo>
                  <a:lnTo>
                    <a:pt x="3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63600" y="1579654"/>
            <a:ext cx="10309225" cy="464661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11B04-2521-47A0-95E2-CFCACB9A00F0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46250-740B-415F-B9AC-94545453950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E2F0E-BAC2-4FEA-89C0-C6E88375ECAB}" type="datetimeFigureOut">
              <a:rPr lang="zh-CN" altLang="en-US" smtClean="0"/>
              <a:t>2023/1/12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E06965-9C70-43C0-BABB-9C3C014367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794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25.xml"/><Relationship Id="rId13" Type="http://schemas.openxmlformats.org/officeDocument/2006/relationships/tags" Target="../tags/tag30.xml"/><Relationship Id="rId18" Type="http://schemas.openxmlformats.org/officeDocument/2006/relationships/tags" Target="../tags/tag35.xml"/><Relationship Id="rId26" Type="http://schemas.openxmlformats.org/officeDocument/2006/relationships/image" Target="../media/image31.png"/><Relationship Id="rId3" Type="http://schemas.openxmlformats.org/officeDocument/2006/relationships/tags" Target="../tags/tag20.xml"/><Relationship Id="rId21" Type="http://schemas.openxmlformats.org/officeDocument/2006/relationships/tags" Target="../tags/tag38.xml"/><Relationship Id="rId7" Type="http://schemas.openxmlformats.org/officeDocument/2006/relationships/tags" Target="../tags/tag24.xml"/><Relationship Id="rId12" Type="http://schemas.openxmlformats.org/officeDocument/2006/relationships/tags" Target="../tags/tag29.xml"/><Relationship Id="rId17" Type="http://schemas.openxmlformats.org/officeDocument/2006/relationships/tags" Target="../tags/tag34.xml"/><Relationship Id="rId25" Type="http://schemas.openxmlformats.org/officeDocument/2006/relationships/notesSlide" Target="../notesSlides/notesSlide10.xml"/><Relationship Id="rId2" Type="http://schemas.openxmlformats.org/officeDocument/2006/relationships/tags" Target="../tags/tag19.xml"/><Relationship Id="rId16" Type="http://schemas.openxmlformats.org/officeDocument/2006/relationships/tags" Target="../tags/tag33.xml"/><Relationship Id="rId20" Type="http://schemas.openxmlformats.org/officeDocument/2006/relationships/tags" Target="../tags/tag37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11" Type="http://schemas.openxmlformats.org/officeDocument/2006/relationships/tags" Target="../tags/tag28.xml"/><Relationship Id="rId24" Type="http://schemas.openxmlformats.org/officeDocument/2006/relationships/slideLayout" Target="../slideLayouts/slideLayout2.xml"/><Relationship Id="rId5" Type="http://schemas.openxmlformats.org/officeDocument/2006/relationships/tags" Target="../tags/tag22.xml"/><Relationship Id="rId15" Type="http://schemas.openxmlformats.org/officeDocument/2006/relationships/tags" Target="../tags/tag32.xml"/><Relationship Id="rId23" Type="http://schemas.openxmlformats.org/officeDocument/2006/relationships/tags" Target="../tags/tag40.xml"/><Relationship Id="rId10" Type="http://schemas.openxmlformats.org/officeDocument/2006/relationships/tags" Target="../tags/tag27.xml"/><Relationship Id="rId19" Type="http://schemas.openxmlformats.org/officeDocument/2006/relationships/tags" Target="../tags/tag36.xml"/><Relationship Id="rId4" Type="http://schemas.openxmlformats.org/officeDocument/2006/relationships/tags" Target="../tags/tag21.xml"/><Relationship Id="rId9" Type="http://schemas.openxmlformats.org/officeDocument/2006/relationships/tags" Target="../tags/tag26.xml"/><Relationship Id="rId14" Type="http://schemas.openxmlformats.org/officeDocument/2006/relationships/tags" Target="../tags/tag31.xml"/><Relationship Id="rId22" Type="http://schemas.openxmlformats.org/officeDocument/2006/relationships/tags" Target="../tags/tag3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11.xml"/><Relationship Id="rId13" Type="http://schemas.openxmlformats.org/officeDocument/2006/relationships/image" Target="../media/image17.png"/><Relationship Id="rId3" Type="http://schemas.openxmlformats.org/officeDocument/2006/relationships/tags" Target="../tags/tag6.xml"/><Relationship Id="rId7" Type="http://schemas.openxmlformats.org/officeDocument/2006/relationships/tags" Target="../tags/tag10.xml"/><Relationship Id="rId12" Type="http://schemas.openxmlformats.org/officeDocument/2006/relationships/image" Target="../media/image16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1" Type="http://schemas.openxmlformats.org/officeDocument/2006/relationships/image" Target="../media/image15.png"/><Relationship Id="rId5" Type="http://schemas.openxmlformats.org/officeDocument/2006/relationships/tags" Target="../tags/tag8.xml"/><Relationship Id="rId10" Type="http://schemas.openxmlformats.org/officeDocument/2006/relationships/notesSlide" Target="../notesSlides/notesSlide4.xml"/><Relationship Id="rId4" Type="http://schemas.openxmlformats.org/officeDocument/2006/relationships/tags" Target="../tags/tag7.xml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13" Type="http://schemas.openxmlformats.org/officeDocument/2006/relationships/image" Target="../media/image23.png"/><Relationship Id="rId3" Type="http://schemas.openxmlformats.org/officeDocument/2006/relationships/tags" Target="../tags/tag14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22.pn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tags" Target="../tags/tag17.xml"/><Relationship Id="rId11" Type="http://schemas.openxmlformats.org/officeDocument/2006/relationships/image" Target="../media/image21.png"/><Relationship Id="rId5" Type="http://schemas.openxmlformats.org/officeDocument/2006/relationships/tags" Target="../tags/tag16.xml"/><Relationship Id="rId10" Type="http://schemas.openxmlformats.org/officeDocument/2006/relationships/image" Target="../media/image20.png"/><Relationship Id="rId4" Type="http://schemas.openxmlformats.org/officeDocument/2006/relationships/tags" Target="../tags/tag15.xml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618432"/>
            <a:ext cx="10515600" cy="1296015"/>
          </a:xfrm>
        </p:spPr>
        <p:txBody>
          <a:bodyPr/>
          <a:lstStyle/>
          <a:p>
            <a:r>
              <a:rPr lang="en-US" altLang="zh-CN" sz="6600" dirty="0"/>
              <a:t>Multi-Resolution </a:t>
            </a:r>
            <a:r>
              <a:rPr lang="en-US" altLang="zh-CN" sz="6600" dirty="0" err="1"/>
              <a:t>Isosurface</a:t>
            </a:r>
            <a:r>
              <a:rPr lang="en-US" altLang="zh-CN" sz="6600" dirty="0"/>
              <a:t> Rendering</a:t>
            </a:r>
            <a:endParaRPr lang="zh-CN" altLang="en-US" sz="66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314613"/>
            <a:ext cx="10515600" cy="1775037"/>
          </a:xfrm>
        </p:spPr>
        <p:txBody>
          <a:bodyPr>
            <a:normAutofit lnSpcReduction="10000"/>
          </a:bodyPr>
          <a:lstStyle/>
          <a:p>
            <a:pPr algn="r"/>
            <a:r>
              <a:rPr lang="en-US" altLang="zh-CN" dirty="0"/>
              <a:t>Group 1</a:t>
            </a:r>
          </a:p>
          <a:p>
            <a:pPr algn="r"/>
            <a:r>
              <a:rPr lang="en-US" altLang="zh-CN" dirty="0"/>
              <a:t>Ren Hui</a:t>
            </a:r>
          </a:p>
          <a:p>
            <a:pPr algn="r"/>
            <a:r>
              <a:rPr lang="en-US" altLang="zh-CN" dirty="0"/>
              <a:t>Li</a:t>
            </a:r>
            <a:r>
              <a:rPr lang="zh-CN" altLang="en-US" dirty="0"/>
              <a:t> </a:t>
            </a:r>
            <a:r>
              <a:rPr lang="en-US" altLang="zh-CN" dirty="0" err="1"/>
              <a:t>Yian</a:t>
            </a:r>
            <a:endParaRPr lang="en-US" altLang="zh-CN" dirty="0"/>
          </a:p>
          <a:p>
            <a:pPr algn="r"/>
            <a:r>
              <a:rPr lang="en-US" altLang="zh-CN" dirty="0"/>
              <a:t>Song</a:t>
            </a:r>
            <a:r>
              <a:rPr lang="zh-CN" altLang="en-US" dirty="0"/>
              <a:t> </a:t>
            </a:r>
            <a:r>
              <a:rPr lang="en-US" altLang="zh-CN" dirty="0" err="1"/>
              <a:t>Haiyu</a:t>
            </a:r>
            <a:endParaRPr lang="en-US" altLang="zh-C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Framework/</a:t>
            </a:r>
            <a:r>
              <a:rPr lang="en-US" altLang="zh-CN" dirty="0" err="1"/>
              <a:t>pipline</a:t>
            </a:r>
            <a:endParaRPr lang="zh-CN" altLang="en-US" dirty="0"/>
          </a:p>
        </p:txBody>
      </p:sp>
      <p:sp>
        <p:nvSpPr>
          <p:cNvPr id="4" name="矩形: 圆角 3"/>
          <p:cNvSpPr/>
          <p:nvPr/>
        </p:nvSpPr>
        <p:spPr>
          <a:xfrm>
            <a:off x="1011624" y="2957558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Fetch data</a:t>
            </a:r>
            <a:endParaRPr lang="zh-CN" altLang="en-US" dirty="0"/>
          </a:p>
        </p:txBody>
      </p:sp>
      <p:sp>
        <p:nvSpPr>
          <p:cNvPr id="6" name="矩形: 圆角 5"/>
          <p:cNvSpPr/>
          <p:nvPr/>
        </p:nvSpPr>
        <p:spPr>
          <a:xfrm>
            <a:off x="2988747" y="2366063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KD-Tree</a:t>
            </a:r>
            <a:endParaRPr lang="zh-CN" altLang="en-US" dirty="0"/>
          </a:p>
        </p:txBody>
      </p:sp>
      <p:sp>
        <p:nvSpPr>
          <p:cNvPr id="8" name="矩形: 圆角 7"/>
          <p:cNvSpPr/>
          <p:nvPr/>
        </p:nvSpPr>
        <p:spPr>
          <a:xfrm>
            <a:off x="2988747" y="3528720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BVH</a:t>
            </a:r>
            <a:endParaRPr lang="zh-CN" altLang="en-US" dirty="0"/>
          </a:p>
        </p:txBody>
      </p:sp>
      <p:sp>
        <p:nvSpPr>
          <p:cNvPr id="9" name="矩形: 圆角 8"/>
          <p:cNvSpPr/>
          <p:nvPr/>
        </p:nvSpPr>
        <p:spPr>
          <a:xfrm>
            <a:off x="5036413" y="3057697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Integrator</a:t>
            </a:r>
            <a:endParaRPr lang="zh-CN" altLang="en-US" dirty="0"/>
          </a:p>
        </p:txBody>
      </p:sp>
      <p:sp>
        <p:nvSpPr>
          <p:cNvPr id="10" name="矩形: 圆角 9"/>
          <p:cNvSpPr/>
          <p:nvPr/>
        </p:nvSpPr>
        <p:spPr>
          <a:xfrm>
            <a:off x="6969373" y="3057697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Rendering</a:t>
            </a:r>
            <a:endParaRPr lang="zh-CN" altLang="en-US" dirty="0"/>
          </a:p>
        </p:txBody>
      </p:sp>
      <p:sp>
        <p:nvSpPr>
          <p:cNvPr id="11" name="矩形: 圆角 10"/>
          <p:cNvSpPr/>
          <p:nvPr/>
        </p:nvSpPr>
        <p:spPr>
          <a:xfrm>
            <a:off x="9001958" y="3053644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Output</a:t>
            </a:r>
            <a:endParaRPr lang="zh-CN" altLang="en-US" dirty="0"/>
          </a:p>
        </p:txBody>
      </p:sp>
      <p:sp>
        <p:nvSpPr>
          <p:cNvPr id="12" name="矩形: 圆角 11"/>
          <p:cNvSpPr/>
          <p:nvPr/>
        </p:nvSpPr>
        <p:spPr>
          <a:xfrm>
            <a:off x="5036413" y="2133319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Scene</a:t>
            </a:r>
            <a:endParaRPr lang="zh-CN" altLang="en-US" dirty="0"/>
          </a:p>
        </p:txBody>
      </p:sp>
      <p:sp>
        <p:nvSpPr>
          <p:cNvPr id="14" name="矩形: 圆角 13"/>
          <p:cNvSpPr/>
          <p:nvPr/>
        </p:nvSpPr>
        <p:spPr>
          <a:xfrm>
            <a:off x="5050003" y="4098070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Light</a:t>
            </a:r>
            <a:endParaRPr lang="zh-CN" altLang="en-US" dirty="0"/>
          </a:p>
        </p:txBody>
      </p:sp>
      <p:sp>
        <p:nvSpPr>
          <p:cNvPr id="15" name="矩形: 圆角 14"/>
          <p:cNvSpPr/>
          <p:nvPr/>
        </p:nvSpPr>
        <p:spPr>
          <a:xfrm>
            <a:off x="9001958" y="4098070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Camera</a:t>
            </a:r>
            <a:endParaRPr lang="zh-CN" altLang="en-US" dirty="0"/>
          </a:p>
        </p:txBody>
      </p:sp>
      <p:sp>
        <p:nvSpPr>
          <p:cNvPr id="18" name="矩形: 圆角 17"/>
          <p:cNvSpPr/>
          <p:nvPr/>
        </p:nvSpPr>
        <p:spPr>
          <a:xfrm>
            <a:off x="9001958" y="2127527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UI</a:t>
            </a:r>
          </a:p>
        </p:txBody>
      </p:sp>
      <p:cxnSp>
        <p:nvCxnSpPr>
          <p:cNvPr id="20" name="直接箭头连接符 19"/>
          <p:cNvCxnSpPr>
            <a:stCxn id="4" idx="3"/>
            <a:endCxn id="6" idx="1"/>
          </p:cNvCxnSpPr>
          <p:nvPr/>
        </p:nvCxnSpPr>
        <p:spPr>
          <a:xfrm flipV="1">
            <a:off x="2572947" y="2621100"/>
            <a:ext cx="415800" cy="59149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4" idx="3"/>
            <a:endCxn id="8" idx="1"/>
          </p:cNvCxnSpPr>
          <p:nvPr/>
        </p:nvCxnSpPr>
        <p:spPr>
          <a:xfrm>
            <a:off x="2572947" y="3212595"/>
            <a:ext cx="415800" cy="5711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6" idx="3"/>
            <a:endCxn id="9" idx="1"/>
          </p:cNvCxnSpPr>
          <p:nvPr/>
        </p:nvCxnSpPr>
        <p:spPr>
          <a:xfrm>
            <a:off x="4550070" y="2621100"/>
            <a:ext cx="486343" cy="6916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8" idx="3"/>
            <a:endCxn id="9" idx="1"/>
          </p:cNvCxnSpPr>
          <p:nvPr/>
        </p:nvCxnSpPr>
        <p:spPr>
          <a:xfrm flipV="1">
            <a:off x="4550070" y="3312734"/>
            <a:ext cx="486343" cy="4710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>
            <a:stCxn id="9" idx="3"/>
            <a:endCxn id="10" idx="1"/>
          </p:cNvCxnSpPr>
          <p:nvPr/>
        </p:nvCxnSpPr>
        <p:spPr>
          <a:xfrm>
            <a:off x="6597736" y="3312734"/>
            <a:ext cx="37163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10" idx="3"/>
            <a:endCxn id="11" idx="1"/>
          </p:cNvCxnSpPr>
          <p:nvPr/>
        </p:nvCxnSpPr>
        <p:spPr>
          <a:xfrm flipV="1">
            <a:off x="8530696" y="3308681"/>
            <a:ext cx="471262" cy="405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4922520" y="1904754"/>
            <a:ext cx="1903445" cy="3048000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8853684" y="1901644"/>
            <a:ext cx="1903445" cy="3048000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: 圆角 54"/>
          <p:cNvSpPr/>
          <p:nvPr/>
        </p:nvSpPr>
        <p:spPr>
          <a:xfrm>
            <a:off x="1374813" y="4667383"/>
            <a:ext cx="735748" cy="440782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.obj</a:t>
            </a:r>
            <a:endParaRPr lang="zh-CN" altLang="en-US" dirty="0"/>
          </a:p>
        </p:txBody>
      </p:sp>
      <p:sp>
        <p:nvSpPr>
          <p:cNvPr id="56" name="矩形: 圆角 55"/>
          <p:cNvSpPr/>
          <p:nvPr/>
        </p:nvSpPr>
        <p:spPr>
          <a:xfrm>
            <a:off x="1374813" y="1690151"/>
            <a:ext cx="735748" cy="440782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r>
              <a:rPr lang="en-US" altLang="zh-CN" dirty="0" err="1"/>
              <a:t>vdb</a:t>
            </a:r>
            <a:endParaRPr lang="zh-CN" altLang="en-US" dirty="0"/>
          </a:p>
        </p:txBody>
      </p:sp>
      <p:sp>
        <p:nvSpPr>
          <p:cNvPr id="58" name="矩形: 圆角 57"/>
          <p:cNvSpPr/>
          <p:nvPr/>
        </p:nvSpPr>
        <p:spPr>
          <a:xfrm>
            <a:off x="2461232" y="1649683"/>
            <a:ext cx="1561322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Q criterion</a:t>
            </a:r>
            <a:endParaRPr lang="zh-CN" altLang="en-US" dirty="0"/>
          </a:p>
        </p:txBody>
      </p:sp>
      <p:cxnSp>
        <p:nvCxnSpPr>
          <p:cNvPr id="60" name="直接箭头连接符 59"/>
          <p:cNvCxnSpPr>
            <a:stCxn id="56" idx="3"/>
            <a:endCxn id="58" idx="1"/>
          </p:cNvCxnSpPr>
          <p:nvPr/>
        </p:nvCxnSpPr>
        <p:spPr>
          <a:xfrm flipV="1">
            <a:off x="2110561" y="1904720"/>
            <a:ext cx="350671" cy="58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stCxn id="58" idx="2"/>
            <a:endCxn id="6" idx="0"/>
          </p:cNvCxnSpPr>
          <p:nvPr/>
        </p:nvCxnSpPr>
        <p:spPr>
          <a:xfrm>
            <a:off x="3241893" y="2159757"/>
            <a:ext cx="527516" cy="2063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55" idx="3"/>
            <a:endCxn id="8" idx="2"/>
          </p:cNvCxnSpPr>
          <p:nvPr/>
        </p:nvCxnSpPr>
        <p:spPr>
          <a:xfrm flipV="1">
            <a:off x="2110561" y="4038794"/>
            <a:ext cx="1658848" cy="8489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Rendering</a:t>
            </a:r>
            <a:endParaRPr lang="zh-CN" altLang="en-US" dirty="0"/>
          </a:p>
        </p:txBody>
      </p:sp>
      <p:sp>
        <p:nvSpPr>
          <p:cNvPr id="5" name="矩形: 圆角 17"/>
          <p:cNvSpPr/>
          <p:nvPr>
            <p:custDataLst>
              <p:tags r:id="rId1"/>
            </p:custDataLst>
          </p:nvPr>
        </p:nvSpPr>
        <p:spPr>
          <a:xfrm>
            <a:off x="998855" y="1217930"/>
            <a:ext cx="10286365" cy="462216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矩形: 圆角 5"/>
          <p:cNvSpPr/>
          <p:nvPr>
            <p:custDataLst>
              <p:tags r:id="rId2"/>
            </p:custDataLst>
          </p:nvPr>
        </p:nvSpPr>
        <p:spPr>
          <a:xfrm>
            <a:off x="1706024" y="2347673"/>
            <a:ext cx="1942322" cy="759735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Interleave</a:t>
            </a:r>
            <a:endParaRPr lang="zh-CN" altLang="en-US" dirty="0"/>
          </a:p>
        </p:txBody>
      </p:sp>
      <p:sp>
        <p:nvSpPr>
          <p:cNvPr id="7" name="矩形: 圆角 8"/>
          <p:cNvSpPr/>
          <p:nvPr>
            <p:custDataLst>
              <p:tags r:id="rId3"/>
            </p:custDataLst>
          </p:nvPr>
        </p:nvSpPr>
        <p:spPr>
          <a:xfrm>
            <a:off x="5007102" y="1754296"/>
            <a:ext cx="1942322" cy="759735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BVH intersection</a:t>
            </a:r>
            <a:endParaRPr lang="zh-CN" altLang="en-US" dirty="0"/>
          </a:p>
        </p:txBody>
      </p:sp>
      <p:sp>
        <p:nvSpPr>
          <p:cNvPr id="8" name="矩形: 圆角 9"/>
          <p:cNvSpPr/>
          <p:nvPr>
            <p:custDataLst>
              <p:tags r:id="rId4"/>
            </p:custDataLst>
          </p:nvPr>
        </p:nvSpPr>
        <p:spPr>
          <a:xfrm>
            <a:off x="5007102" y="2819512"/>
            <a:ext cx="1942322" cy="759735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KD-Tree contribution</a:t>
            </a:r>
            <a:endParaRPr lang="zh-CN" altLang="en-US" dirty="0"/>
          </a:p>
        </p:txBody>
      </p:sp>
      <p:sp>
        <p:nvSpPr>
          <p:cNvPr id="11" name="矩形: 圆角 11"/>
          <p:cNvSpPr/>
          <p:nvPr>
            <p:custDataLst>
              <p:tags r:id="rId5"/>
            </p:custDataLst>
          </p:nvPr>
        </p:nvSpPr>
        <p:spPr>
          <a:xfrm>
            <a:off x="8486140" y="3779520"/>
            <a:ext cx="2421890" cy="1597025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dirty="0"/>
          </a:p>
        </p:txBody>
      </p:sp>
      <p:sp>
        <p:nvSpPr>
          <p:cNvPr id="13" name="矩形: 圆角 14"/>
          <p:cNvSpPr/>
          <p:nvPr>
            <p:custDataLst>
              <p:tags r:id="rId6"/>
            </p:custDataLst>
          </p:nvPr>
        </p:nvSpPr>
        <p:spPr>
          <a:xfrm>
            <a:off x="8672830" y="1754505"/>
            <a:ext cx="1980565" cy="835660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Object</a:t>
            </a:r>
          </a:p>
          <a:p>
            <a:pPr algn="ctr"/>
            <a:r>
              <a:rPr lang="en-US" altLang="zh-CN" dirty="0" err="1"/>
              <a:t>Phong</a:t>
            </a:r>
            <a:r>
              <a:rPr lang="en-US" altLang="zh-CN" dirty="0"/>
              <a:t> lighting</a:t>
            </a:r>
            <a:endParaRPr lang="zh-CN" altLang="en-US" dirty="0"/>
          </a:p>
        </p:txBody>
      </p:sp>
      <p:sp>
        <p:nvSpPr>
          <p:cNvPr id="19" name="矩形: 圆角 16"/>
          <p:cNvSpPr/>
          <p:nvPr>
            <p:custDataLst>
              <p:tags r:id="rId7"/>
            </p:custDataLst>
          </p:nvPr>
        </p:nvSpPr>
        <p:spPr>
          <a:xfrm>
            <a:off x="5161915" y="3823970"/>
            <a:ext cx="2164715" cy="815340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Transfer function</a:t>
            </a:r>
            <a:r>
              <a:rPr lang="zh-CN" altLang="en-US" dirty="0"/>
              <a:t>、</a:t>
            </a:r>
          </a:p>
          <a:p>
            <a:pPr algn="ctr"/>
            <a:r>
              <a:rPr lang="en-US" altLang="zh-CN" dirty="0"/>
              <a:t>correction</a:t>
            </a:r>
          </a:p>
        </p:txBody>
      </p:sp>
      <p:sp>
        <p:nvSpPr>
          <p:cNvPr id="20" name="矩形: 圆角 17"/>
          <p:cNvSpPr/>
          <p:nvPr>
            <p:custDataLst>
              <p:tags r:id="rId8"/>
            </p:custDataLst>
          </p:nvPr>
        </p:nvSpPr>
        <p:spPr>
          <a:xfrm>
            <a:off x="5227955" y="4809490"/>
            <a:ext cx="1885315" cy="640080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Color mapping</a:t>
            </a:r>
            <a:endParaRPr lang="zh-CN" altLang="en-US" dirty="0"/>
          </a:p>
        </p:txBody>
      </p:sp>
      <p:cxnSp>
        <p:nvCxnSpPr>
          <p:cNvPr id="21" name="直接箭头连接符 20"/>
          <p:cNvCxnSpPr>
            <a:stCxn id="3" idx="3"/>
            <a:endCxn id="7" idx="1"/>
          </p:cNvCxnSpPr>
          <p:nvPr>
            <p:custDataLst>
              <p:tags r:id="rId9"/>
            </p:custDataLst>
          </p:nvPr>
        </p:nvCxnSpPr>
        <p:spPr>
          <a:xfrm flipV="1">
            <a:off x="3648981" y="2134451"/>
            <a:ext cx="1358265" cy="59309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3" idx="3"/>
            <a:endCxn id="8" idx="1"/>
          </p:cNvCxnSpPr>
          <p:nvPr>
            <p:custDataLst>
              <p:tags r:id="rId10"/>
            </p:custDataLst>
          </p:nvPr>
        </p:nvCxnSpPr>
        <p:spPr>
          <a:xfrm>
            <a:off x="3648981" y="2727541"/>
            <a:ext cx="1358265" cy="47180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7" idx="3"/>
          </p:cNvCxnSpPr>
          <p:nvPr>
            <p:custDataLst>
              <p:tags r:id="rId11"/>
            </p:custDataLst>
          </p:nvPr>
        </p:nvCxnSpPr>
        <p:spPr>
          <a:xfrm>
            <a:off x="6949424" y="2134164"/>
            <a:ext cx="172339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endCxn id="19" idx="3"/>
          </p:cNvCxnSpPr>
          <p:nvPr>
            <p:custDataLst>
              <p:tags r:id="rId12"/>
            </p:custDataLst>
          </p:nvPr>
        </p:nvCxnSpPr>
        <p:spPr>
          <a:xfrm flipH="1" flipV="1">
            <a:off x="7326654" y="4231391"/>
            <a:ext cx="1125220" cy="25019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1788795" y="1579880"/>
            <a:ext cx="1943735" cy="39878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ym typeface="+mn-ea"/>
              </a:rPr>
              <a:t>Front to back</a:t>
            </a:r>
          </a:p>
        </p:txBody>
      </p:sp>
      <p:sp>
        <p:nvSpPr>
          <p:cNvPr id="29" name="文本框 28"/>
          <p:cNvSpPr txBox="1"/>
          <p:nvPr>
            <p:custDataLst>
              <p:tags r:id="rId14"/>
            </p:custDataLst>
          </p:nvPr>
        </p:nvSpPr>
        <p:spPr>
          <a:xfrm>
            <a:off x="8566150" y="3823970"/>
            <a:ext cx="1276350" cy="3683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/>
              <a:t>Sampling</a:t>
            </a:r>
          </a:p>
        </p:txBody>
      </p:sp>
      <p:sp>
        <p:nvSpPr>
          <p:cNvPr id="30" name="矩形: 圆角 8"/>
          <p:cNvSpPr/>
          <p:nvPr>
            <p:custDataLst>
              <p:tags r:id="rId15"/>
            </p:custDataLst>
          </p:nvPr>
        </p:nvSpPr>
        <p:spPr>
          <a:xfrm>
            <a:off x="8862695" y="4304665"/>
            <a:ext cx="1650365" cy="431800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interpolation</a:t>
            </a:r>
          </a:p>
        </p:txBody>
      </p:sp>
      <p:sp>
        <p:nvSpPr>
          <p:cNvPr id="31" name="矩形: 圆角 8"/>
          <p:cNvSpPr/>
          <p:nvPr>
            <p:custDataLst>
              <p:tags r:id="rId16"/>
            </p:custDataLst>
          </p:nvPr>
        </p:nvSpPr>
        <p:spPr>
          <a:xfrm>
            <a:off x="8862695" y="4848860"/>
            <a:ext cx="1650365" cy="431800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Gradient</a:t>
            </a:r>
          </a:p>
        </p:txBody>
      </p:sp>
      <p:cxnSp>
        <p:nvCxnSpPr>
          <p:cNvPr id="33" name="肘形连接符 32"/>
          <p:cNvCxnSpPr>
            <a:stCxn id="8" idx="3"/>
            <a:endCxn id="11" idx="0"/>
          </p:cNvCxnSpPr>
          <p:nvPr>
            <p:custDataLst>
              <p:tags r:id="rId17"/>
            </p:custDataLst>
          </p:nvPr>
        </p:nvCxnSpPr>
        <p:spPr>
          <a:xfrm>
            <a:off x="6949440" y="3199130"/>
            <a:ext cx="2747645" cy="580390"/>
          </a:xfrm>
          <a:prstGeom prst="bentConnector2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11" idx="1"/>
            <a:endCxn id="20" idx="3"/>
          </p:cNvCxnSpPr>
          <p:nvPr>
            <p:custDataLst>
              <p:tags r:id="rId18"/>
            </p:custDataLst>
          </p:nvPr>
        </p:nvCxnSpPr>
        <p:spPr>
          <a:xfrm flipH="1">
            <a:off x="7113294" y="4578101"/>
            <a:ext cx="1372870" cy="55118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: 圆角 5"/>
          <p:cNvSpPr/>
          <p:nvPr>
            <p:custDataLst>
              <p:tags r:id="rId19"/>
            </p:custDataLst>
          </p:nvPr>
        </p:nvSpPr>
        <p:spPr>
          <a:xfrm>
            <a:off x="3204845" y="4471670"/>
            <a:ext cx="1335405" cy="542925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Shading</a:t>
            </a:r>
            <a:endParaRPr lang="zh-CN" altLang="en-US" dirty="0"/>
          </a:p>
        </p:txBody>
      </p:sp>
      <p:sp>
        <p:nvSpPr>
          <p:cNvPr id="38" name="矩形: 圆角 5"/>
          <p:cNvSpPr/>
          <p:nvPr>
            <p:custDataLst>
              <p:tags r:id="rId20"/>
            </p:custDataLst>
          </p:nvPr>
        </p:nvSpPr>
        <p:spPr>
          <a:xfrm>
            <a:off x="1519555" y="4482465"/>
            <a:ext cx="1243330" cy="532130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Result</a:t>
            </a:r>
            <a:endParaRPr lang="zh-CN" altLang="en-US" dirty="0"/>
          </a:p>
        </p:txBody>
      </p:sp>
      <p:cxnSp>
        <p:nvCxnSpPr>
          <p:cNvPr id="39" name="直接箭头连接符 38"/>
          <p:cNvCxnSpPr>
            <a:endCxn id="36" idx="3"/>
          </p:cNvCxnSpPr>
          <p:nvPr>
            <p:custDataLst>
              <p:tags r:id="rId21"/>
            </p:custDataLst>
          </p:nvPr>
        </p:nvCxnSpPr>
        <p:spPr>
          <a:xfrm flipH="1">
            <a:off x="4540274" y="4292351"/>
            <a:ext cx="687705" cy="4508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stCxn id="20" idx="1"/>
          </p:cNvCxnSpPr>
          <p:nvPr>
            <p:custDataLst>
              <p:tags r:id="rId22"/>
            </p:custDataLst>
          </p:nvPr>
        </p:nvCxnSpPr>
        <p:spPr>
          <a:xfrm flipH="1" flipV="1">
            <a:off x="4540274" y="4736216"/>
            <a:ext cx="687705" cy="39306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>
            <a:stCxn id="36" idx="1"/>
            <a:endCxn id="38" idx="3"/>
          </p:cNvCxnSpPr>
          <p:nvPr>
            <p:custDataLst>
              <p:tags r:id="rId23"/>
            </p:custDataLst>
          </p:nvPr>
        </p:nvCxnSpPr>
        <p:spPr>
          <a:xfrm flipH="1">
            <a:off x="2762909" y="4743201"/>
            <a:ext cx="441960" cy="508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f-1-20-26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732530" y="5882005"/>
            <a:ext cx="5904865" cy="899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500"/>
                            </p:stCondLst>
                            <p:childTnLst>
                              <p:par>
                                <p:cTn id="7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500"/>
                            </p:stCondLst>
                            <p:childTnLst>
                              <p:par>
                                <p:cTn id="9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8500"/>
                            </p:stCondLst>
                            <p:childTnLst>
                              <p:par>
                                <p:cTn id="9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animBg="1"/>
      <p:bldP spid="7" grpId="0" animBg="1"/>
      <p:bldP spid="8" grpId="0" animBg="1"/>
      <p:bldP spid="11" grpId="0" animBg="1"/>
      <p:bldP spid="13" grpId="0" animBg="1"/>
      <p:bldP spid="19" grpId="0" bldLvl="0" animBg="1"/>
      <p:bldP spid="20" grpId="0" animBg="1"/>
      <p:bldP spid="27" grpId="0" animBg="1"/>
      <p:bldP spid="29" grpId="0" animBg="1"/>
      <p:bldP spid="30" grpId="0" animBg="1"/>
      <p:bldP spid="31" grpId="0" animBg="1"/>
      <p:bldP spid="36" grpId="0" animBg="1"/>
      <p:bldP spid="3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Transfer function</a:t>
            </a:r>
          </a:p>
        </p:txBody>
      </p:sp>
      <p:pic>
        <p:nvPicPr>
          <p:cNvPr id="4" name="图片 3" descr="opacity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295" y="2294890"/>
            <a:ext cx="4516755" cy="29565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39165" y="1742440"/>
            <a:ext cx="52177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Q-criterion-&gt; Transfer function(opacity)</a:t>
            </a: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583045" y="1865630"/>
            <a:ext cx="4656455" cy="32454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110095" y="14973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velocity</a:t>
            </a:r>
            <a:r>
              <a:rPr lang="en-US" altLang="zh-CN"/>
              <a:t>-&gt;color mapping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What’s more?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Our discoveries and thoughts</a:t>
            </a: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Advanced adaptive sampling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 adaptive sampling from paper</a:t>
            </a:r>
          </a:p>
          <a:p>
            <a:r>
              <a:rPr lang="en-US" altLang="zh-CN" dirty="0"/>
              <a:t>Not clear, with obvious aliasing</a:t>
            </a:r>
          </a:p>
          <a:p>
            <a:r>
              <a:rPr lang="en-US" altLang="zh-CN" dirty="0"/>
              <a:t>We find that most q values are between 0.01 to 1.5 (neighbor)</a:t>
            </a:r>
          </a:p>
          <a:p>
            <a:r>
              <a:rPr lang="en-US" altLang="zh-CN" dirty="0"/>
              <a:t>We want to find the iso-value in a ±0.004 interval</a:t>
            </a:r>
          </a:p>
          <a:p>
            <a:r>
              <a:rPr lang="en-US" altLang="zh-CN" dirty="0"/>
              <a:t>1.49 / 0.008 =</a:t>
            </a:r>
            <a:r>
              <a:rPr lang="zh-CN" altLang="en-US" dirty="0"/>
              <a:t> </a:t>
            </a:r>
            <a:r>
              <a:rPr lang="en-US" altLang="zh-CN" dirty="0"/>
              <a:t>186.25 </a:t>
            </a:r>
            <a:r>
              <a:rPr lang="en-US" altLang="zh-CN" dirty="0">
                <a:sym typeface="Wingdings" panose="05000000000000000000" pitchFamily="2" charset="2"/>
              </a:rPr>
              <a:t> step scale </a:t>
            </a:r>
            <a:r>
              <a:rPr lang="zh-CN" altLang="en-US" dirty="0">
                <a:sym typeface="Wingdings" panose="05000000000000000000" pitchFamily="2" charset="2"/>
              </a:rPr>
              <a:t>≈ </a:t>
            </a:r>
            <a:r>
              <a:rPr lang="en-US" altLang="zh-CN" dirty="0">
                <a:sym typeface="Wingdings" panose="05000000000000000000" pitchFamily="2" charset="2"/>
              </a:rPr>
              <a:t>0.005</a:t>
            </a:r>
            <a:endParaRPr lang="en-US" altLang="zh-CN" dirty="0"/>
          </a:p>
          <a:p>
            <a:r>
              <a:rPr lang="en-US" altLang="zh-CN" dirty="0"/>
              <a:t>efficient! But costly!</a:t>
            </a:r>
          </a:p>
          <a:p>
            <a:r>
              <a:rPr lang="en-US" altLang="zh-CN" dirty="0"/>
              <a:t>Come up with our advanced adaptive sampling! (log</a:t>
            </a:r>
            <a:r>
              <a:rPr lang="en-US" altLang="zh-CN" baseline="-25000" dirty="0"/>
              <a:t>2</a:t>
            </a:r>
            <a:r>
              <a:rPr lang="en-US" altLang="zh-CN" dirty="0"/>
              <a:t>(scale/0.005))</a:t>
            </a:r>
          </a:p>
        </p:txBody>
      </p:sp>
      <p:sp>
        <p:nvSpPr>
          <p:cNvPr id="7" name="箭头: 右 6"/>
          <p:cNvSpPr/>
          <p:nvPr/>
        </p:nvSpPr>
        <p:spPr>
          <a:xfrm>
            <a:off x="1097280" y="5740241"/>
            <a:ext cx="10515600" cy="271091"/>
          </a:xfrm>
          <a:prstGeom prst="rightArrow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乘号 7"/>
          <p:cNvSpPr/>
          <p:nvPr/>
        </p:nvSpPr>
        <p:spPr>
          <a:xfrm>
            <a:off x="1543897" y="5569797"/>
            <a:ext cx="555414" cy="622830"/>
          </a:xfrm>
          <a:prstGeom prst="mathMultiply">
            <a:avLst>
              <a:gd name="adj1" fmla="val 125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乘号 8"/>
          <p:cNvSpPr/>
          <p:nvPr/>
        </p:nvSpPr>
        <p:spPr>
          <a:xfrm>
            <a:off x="3817620" y="5569797"/>
            <a:ext cx="555414" cy="622830"/>
          </a:xfrm>
          <a:prstGeom prst="mathMultiply">
            <a:avLst>
              <a:gd name="adj1" fmla="val 125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乘号 9"/>
          <p:cNvSpPr/>
          <p:nvPr/>
        </p:nvSpPr>
        <p:spPr>
          <a:xfrm>
            <a:off x="6096000" y="5569797"/>
            <a:ext cx="555414" cy="622830"/>
          </a:xfrm>
          <a:prstGeom prst="mathMultiply">
            <a:avLst>
              <a:gd name="adj1" fmla="val 125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" name="乘号 10"/>
          <p:cNvSpPr/>
          <p:nvPr/>
        </p:nvSpPr>
        <p:spPr>
          <a:xfrm>
            <a:off x="10652760" y="5569797"/>
            <a:ext cx="555414" cy="622830"/>
          </a:xfrm>
          <a:prstGeom prst="mathMultiply">
            <a:avLst>
              <a:gd name="adj1" fmla="val 125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2" name="乘号 11"/>
          <p:cNvSpPr/>
          <p:nvPr/>
        </p:nvSpPr>
        <p:spPr>
          <a:xfrm>
            <a:off x="4956810" y="5569797"/>
            <a:ext cx="555414" cy="622830"/>
          </a:xfrm>
          <a:prstGeom prst="mathMultiply">
            <a:avLst>
              <a:gd name="adj1" fmla="val 1254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Advanced adaptive sampling (compare)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343" y="1825625"/>
            <a:ext cx="4135314" cy="4351338"/>
          </a:xfrm>
        </p:spPr>
      </p:pic>
      <p:pic>
        <p:nvPicPr>
          <p:cNvPr id="9" name="内容占位符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219" y="1825625"/>
            <a:ext cx="4125561" cy="4351338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More efficiency?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Both transfer function and color mapping are in analytical form</a:t>
            </a:r>
          </a:p>
          <a:p>
            <a:r>
              <a:rPr lang="en-US" altLang="zh-CN" dirty="0"/>
              <a:t>Trade space for time?</a:t>
            </a:r>
          </a:p>
          <a:p>
            <a:r>
              <a:rPr lang="en-US" altLang="zh-CN" dirty="0"/>
              <a:t>Implement the C/D conversion (A/D converter)</a:t>
            </a:r>
          </a:p>
          <a:p>
            <a:r>
              <a:rPr lang="en-US" altLang="zh-CN" dirty="0"/>
              <a:t>Directly maps to a stored value in its neighborhood</a:t>
            </a:r>
          </a:p>
          <a:p>
            <a:r>
              <a:rPr lang="en-US" altLang="zh-CN" dirty="0"/>
              <a:t>Around 20-30% performance improvement</a:t>
            </a:r>
            <a:endParaRPr lang="zh-CN" altLang="en-US" dirty="0"/>
          </a:p>
        </p:txBody>
      </p:sp>
      <p:pic>
        <p:nvPicPr>
          <p:cNvPr id="1026" name="Picture 2" descr="https://th.bing.com/th/id/R.720ec1209a4a374b0af8993e815e2cb9?rik=JE9e6c%2bVC5bxpA&amp;riu=http%3a%2f%2fwww.tutorialspoint.com%2fdata_communication_computer_network%2fimages%2fquantization.jpg&amp;ehk=i42xX5zLwFWYE7AAlTJK9oMi9quJHmgHndHlMNODxSk%3d&amp;risl=&amp;pid=ImgRaw&amp;r=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296"/>
          <a:stretch>
            <a:fillRect/>
          </a:stretch>
        </p:blipFill>
        <p:spPr bwMode="auto">
          <a:xfrm>
            <a:off x="3486150" y="4644074"/>
            <a:ext cx="5219700" cy="111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Problem with q criterion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 denominator when calculating q values?</a:t>
            </a:r>
          </a:p>
          <a:p>
            <a:r>
              <a:rPr lang="en-US" altLang="zh-CN" dirty="0"/>
              <a:t>Discontinuous when correctly implement!</a:t>
            </a:r>
          </a:p>
          <a:p>
            <a:r>
              <a:rPr lang="en-US" altLang="zh-CN" dirty="0"/>
              <a:t>Especially when q &gt; 0.6</a:t>
            </a:r>
          </a:p>
          <a:p>
            <a:r>
              <a:rPr lang="en-US" altLang="zh-CN" dirty="0"/>
              <a:t>Thanks to the kindly TA!</a:t>
            </a:r>
          </a:p>
          <a:p>
            <a:r>
              <a:rPr lang="en-US" altLang="zh-CN" dirty="0"/>
              <a:t>Vortex Details! Dramatic changes! Change in direction!</a:t>
            </a:r>
          </a:p>
          <a:p>
            <a:r>
              <a:rPr lang="en-US" altLang="zh-CN" dirty="0"/>
              <a:t>No matter what form of interpolation is used, the grid values will be averaged in some form/extent</a:t>
            </a:r>
          </a:p>
          <a:p>
            <a:r>
              <a:rPr lang="en-US" altLang="zh-CN" dirty="0"/>
              <a:t>Why marching cube don’t have such problems?</a:t>
            </a: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9893" y="589271"/>
            <a:ext cx="3002281" cy="300228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CUDA (</a:t>
            </a:r>
            <a:r>
              <a:rPr lang="en-US" altLang="zh-CN" dirty="0" err="1"/>
              <a:t>NonoVDB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Try accelerate with CUDA</a:t>
            </a:r>
          </a:p>
          <a:p>
            <a:r>
              <a:rPr lang="en-US" altLang="zh-CN" dirty="0" err="1"/>
              <a:t>OpenVDB</a:t>
            </a:r>
            <a:r>
              <a:rPr lang="en-US" altLang="zh-CN" dirty="0"/>
              <a:t> &amp; CUDA </a:t>
            </a:r>
            <a:r>
              <a:rPr lang="zh-CN" altLang="en-US" dirty="0"/>
              <a:t>❌</a:t>
            </a:r>
            <a:endParaRPr lang="en-US" altLang="zh-CN" dirty="0"/>
          </a:p>
          <a:p>
            <a:r>
              <a:rPr lang="en-US" altLang="zh-CN" dirty="0" err="1"/>
              <a:t>NanoVDB</a:t>
            </a:r>
            <a:r>
              <a:rPr lang="en-US" altLang="zh-CN" dirty="0"/>
              <a:t> ?</a:t>
            </a:r>
          </a:p>
          <a:p>
            <a:r>
              <a:rPr lang="en-US" altLang="zh-CN" dirty="0"/>
              <a:t>Terrible official documentation and support for Windows</a:t>
            </a:r>
          </a:p>
          <a:p>
            <a:r>
              <a:rPr lang="en-US" altLang="zh-CN" dirty="0"/>
              <a:t>Write </a:t>
            </a:r>
            <a:r>
              <a:rPr lang="en-US" altLang="zh-CN" dirty="0" err="1"/>
              <a:t>CMakeLists</a:t>
            </a:r>
            <a:r>
              <a:rPr lang="en-US" altLang="zh-CN" dirty="0"/>
              <a:t> by ourselves and compile by ourselves?</a:t>
            </a:r>
          </a:p>
          <a:p>
            <a:r>
              <a:rPr lang="en-US" altLang="zh-CN" dirty="0"/>
              <a:t>Sadly we failed.</a:t>
            </a:r>
          </a:p>
          <a:p>
            <a:r>
              <a:rPr lang="en-US" altLang="zh-CN" dirty="0"/>
              <a:t>Can be our future work!</a:t>
            </a:r>
            <a:endParaRPr lang="zh-CN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85FA5E38-A7A9-4D1B-9DB3-B04899893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Group Contribution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6222E25-01CB-4E05-9D9C-D6D0843C5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Ren hui: code frame building, VDB, obj data loads in, KD-tree building, front-to-back rendering, (advanced)adaptive sampling, opacity correction, interleaved sampling, </a:t>
            </a:r>
            <a:r>
              <a:rPr lang="en-US" altLang="zh-CN" dirty="0" err="1"/>
              <a:t>Phong</a:t>
            </a:r>
            <a:r>
              <a:rPr lang="en-US" altLang="zh-CN" dirty="0"/>
              <a:t> lighting implementation.</a:t>
            </a:r>
          </a:p>
          <a:p>
            <a:r>
              <a:rPr lang="en-US" altLang="zh-CN" dirty="0"/>
              <a:t>Li </a:t>
            </a:r>
            <a:r>
              <a:rPr lang="en-US" altLang="zh-CN" dirty="0" err="1"/>
              <a:t>Yian</a:t>
            </a:r>
            <a:r>
              <a:rPr lang="en-US" altLang="zh-CN" dirty="0"/>
              <a:t>: VDB data processing, interactive transfer function, Advanced adaptive sampling method, interpolation function, gradient calculation, q criterion, few functions in KD tree and BVH.</a:t>
            </a:r>
          </a:p>
          <a:p>
            <a:r>
              <a:rPr lang="en-US" altLang="zh-CN" dirty="0"/>
              <a:t>Song </a:t>
            </a:r>
            <a:r>
              <a:rPr lang="en-US" altLang="zh-CN" dirty="0" err="1"/>
              <a:t>Haiyu</a:t>
            </a:r>
            <a:r>
              <a:rPr lang="en-US" altLang="zh-CN" dirty="0"/>
              <a:t>: User interface design and implementation, data preprocessing, the advanced BVH, code debugging.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3418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Model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975" y="1358900"/>
            <a:ext cx="11409045" cy="477012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Our demo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Default parameters</a:t>
            </a:r>
          </a:p>
          <a:p>
            <a:r>
              <a:rPr lang="en-US" altLang="zh-CN" dirty="0"/>
              <a:t>Change iso-value</a:t>
            </a:r>
          </a:p>
          <a:p>
            <a:r>
              <a:rPr lang="en-US" altLang="zh-CN" dirty="0"/>
              <a:t>Change color mapping</a:t>
            </a:r>
            <a:endParaRPr lang="zh-CN" alt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Q&amp;A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Thanks </a:t>
            </a:r>
            <a:r>
              <a:rPr lang="en-US" altLang="zh-CN"/>
              <a:t>for listening!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Result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580" y="1449840"/>
            <a:ext cx="4405603" cy="4405603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55" y="1449841"/>
            <a:ext cx="4405604" cy="440560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UI for interactive</a:t>
            </a: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77520" y="1231900"/>
            <a:ext cx="4844415" cy="510984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368415" y="1177925"/>
            <a:ext cx="4901565" cy="51638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Paper introduction</a:t>
            </a: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33730" y="1943100"/>
            <a:ext cx="4932680" cy="24041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5697855" y="2442210"/>
            <a:ext cx="6150610" cy="179260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775970" y="1948180"/>
            <a:ext cx="494665" cy="450850"/>
          </a:xfrm>
          <a:prstGeom prst="rect">
            <a:avLst/>
          </a:prstGeom>
          <a:noFill/>
          <a:ln w="3492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997065" y="2552065"/>
            <a:ext cx="4064000" cy="3543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1023620" y="1676400"/>
            <a:ext cx="316865" cy="2717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1270635" y="1414780"/>
            <a:ext cx="683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Cell</a:t>
            </a:r>
          </a:p>
        </p:txBody>
      </p:sp>
      <p:sp>
        <p:nvSpPr>
          <p:cNvPr id="11" name="矩形 10"/>
          <p:cNvSpPr/>
          <p:nvPr>
            <p:custDataLst>
              <p:tags r:id="rId3"/>
            </p:custDataLst>
          </p:nvPr>
        </p:nvSpPr>
        <p:spPr>
          <a:xfrm>
            <a:off x="720090" y="1948815"/>
            <a:ext cx="2308860" cy="829945"/>
          </a:xfrm>
          <a:prstGeom prst="rect">
            <a:avLst/>
          </a:prstGeom>
          <a:noFill/>
          <a:ln w="34925" cmpd="sng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V="1">
            <a:off x="2867660" y="1677035"/>
            <a:ext cx="316865" cy="2717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3028315" y="1308735"/>
            <a:ext cx="1063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Brick</a:t>
            </a:r>
          </a:p>
        </p:txBody>
      </p:sp>
      <p:cxnSp>
        <p:nvCxnSpPr>
          <p:cNvPr id="15" name="直接箭头连接符 14"/>
          <p:cNvCxnSpPr/>
          <p:nvPr>
            <p:custDataLst>
              <p:tags r:id="rId5"/>
            </p:custDataLst>
          </p:nvPr>
        </p:nvCxnSpPr>
        <p:spPr>
          <a:xfrm flipH="1" flipV="1">
            <a:off x="6944360" y="2390775"/>
            <a:ext cx="297815" cy="9258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5493385" y="1745615"/>
            <a:ext cx="28067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Support</a:t>
            </a:r>
          </a:p>
          <a:p>
            <a:pPr algn="ctr"/>
            <a:r>
              <a:rPr lang="en-US" altLang="zh-CN"/>
              <a:t>(grid in VDB data)</a:t>
            </a:r>
          </a:p>
        </p:txBody>
      </p:sp>
      <p:cxnSp>
        <p:nvCxnSpPr>
          <p:cNvPr id="17" name="直接箭头连接符 16"/>
          <p:cNvCxnSpPr/>
          <p:nvPr/>
        </p:nvCxnSpPr>
        <p:spPr>
          <a:xfrm flipV="1">
            <a:off x="9455785" y="1772920"/>
            <a:ext cx="234315" cy="981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8575040" y="1143635"/>
            <a:ext cx="2564765" cy="6292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/>
              <a:t>Region contribution:</a:t>
            </a:r>
          </a:p>
          <a:p>
            <a:pPr algn="ctr"/>
            <a:r>
              <a:rPr lang="en-US" altLang="zh-CN"/>
              <a:t>B+C</a:t>
            </a: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3420745" y="4453890"/>
            <a:ext cx="5702300" cy="1968500"/>
          </a:xfrm>
          <a:prstGeom prst="rect">
            <a:avLst/>
          </a:prstGeom>
        </p:spPr>
      </p:pic>
      <p:cxnSp>
        <p:nvCxnSpPr>
          <p:cNvPr id="6" name="直接箭头连接符 5"/>
          <p:cNvCxnSpPr/>
          <p:nvPr/>
        </p:nvCxnSpPr>
        <p:spPr>
          <a:xfrm flipV="1">
            <a:off x="8811895" y="5719445"/>
            <a:ext cx="819785" cy="1828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9631680" y="55340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some problem?</a:t>
            </a:r>
          </a:p>
        </p:txBody>
      </p:sp>
      <p:cxnSp>
        <p:nvCxnSpPr>
          <p:cNvPr id="20" name="直接箭头连接符 19"/>
          <p:cNvCxnSpPr/>
          <p:nvPr/>
        </p:nvCxnSpPr>
        <p:spPr>
          <a:xfrm flipV="1">
            <a:off x="10520045" y="2177415"/>
            <a:ext cx="1158875" cy="22764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乘号 21"/>
          <p:cNvSpPr/>
          <p:nvPr/>
        </p:nvSpPr>
        <p:spPr>
          <a:xfrm>
            <a:off x="10743565" y="3723640"/>
            <a:ext cx="195580" cy="201295"/>
          </a:xfrm>
          <a:prstGeom prst="mathMultiply">
            <a:avLst>
              <a:gd name="adj1" fmla="val 6595"/>
            </a:avLst>
          </a:prstGeom>
          <a:solidFill>
            <a:srgbClr val="FFFF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乘号 22"/>
          <p:cNvSpPr/>
          <p:nvPr/>
        </p:nvSpPr>
        <p:spPr>
          <a:xfrm>
            <a:off x="10944225" y="3316605"/>
            <a:ext cx="195580" cy="201295"/>
          </a:xfrm>
          <a:prstGeom prst="mathMultiply">
            <a:avLst>
              <a:gd name="adj1" fmla="val 6595"/>
            </a:avLst>
          </a:prstGeom>
          <a:solidFill>
            <a:srgbClr val="FFFF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乘号 23"/>
          <p:cNvSpPr/>
          <p:nvPr/>
        </p:nvSpPr>
        <p:spPr>
          <a:xfrm>
            <a:off x="11109325" y="3002280"/>
            <a:ext cx="195580" cy="201295"/>
          </a:xfrm>
          <a:prstGeom prst="mathMultiply">
            <a:avLst>
              <a:gd name="adj1" fmla="val 6595"/>
            </a:avLst>
          </a:prstGeom>
          <a:solidFill>
            <a:srgbClr val="FFFF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乘号 24"/>
          <p:cNvSpPr/>
          <p:nvPr/>
        </p:nvSpPr>
        <p:spPr>
          <a:xfrm>
            <a:off x="11238865" y="2753995"/>
            <a:ext cx="195580" cy="201295"/>
          </a:xfrm>
          <a:prstGeom prst="mathMultiply">
            <a:avLst>
              <a:gd name="adj1" fmla="val 6595"/>
            </a:avLst>
          </a:prstGeom>
          <a:solidFill>
            <a:srgbClr val="FFFF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乘号 25"/>
          <p:cNvSpPr/>
          <p:nvPr/>
        </p:nvSpPr>
        <p:spPr>
          <a:xfrm>
            <a:off x="11355705" y="2505710"/>
            <a:ext cx="195580" cy="201295"/>
          </a:xfrm>
          <a:prstGeom prst="mathMultiply">
            <a:avLst>
              <a:gd name="adj1" fmla="val 6595"/>
            </a:avLst>
          </a:prstGeom>
          <a:solidFill>
            <a:srgbClr val="FFFF00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536575" y="4615180"/>
            <a:ext cx="2800350" cy="14979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5445125" y="3700780"/>
            <a:ext cx="3420110" cy="223075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Paper introduction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270510" y="2526665"/>
            <a:ext cx="5130165" cy="7842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958215" y="4504690"/>
            <a:ext cx="3586480" cy="9296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78460" y="1361440"/>
            <a:ext cx="50222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Interpolation: hat-shaped basis function</a:t>
            </a:r>
          </a:p>
          <a:p>
            <a:pPr algn="ctr"/>
            <a:r>
              <a:rPr lang="en-US" altLang="zh-CN" sz="2000">
                <a:solidFill>
                  <a:schemeClr val="accent5"/>
                </a:solidFill>
              </a:rPr>
              <a:t>Better image quality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486015" y="126682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/>
              <a:t>Analytic Gradients</a:t>
            </a:r>
            <a:r>
              <a:rPr lang="en-US" altLang="zh-CN"/>
              <a:t>:</a:t>
            </a:r>
          </a:p>
          <a:p>
            <a:pPr algn="ctr"/>
            <a:r>
              <a:rPr lang="en-US" altLang="zh-CN">
                <a:solidFill>
                  <a:schemeClr val="accent5"/>
                </a:solidFill>
              </a:rPr>
              <a:t>Near accurate, good performance</a:t>
            </a: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7067550" y="1988185"/>
            <a:ext cx="4577715" cy="137033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8707120" y="3498850"/>
            <a:ext cx="3484880" cy="2635250"/>
          </a:xfrm>
          <a:prstGeom prst="rect">
            <a:avLst/>
          </a:prstGeom>
        </p:spPr>
      </p:pic>
      <p:cxnSp>
        <p:nvCxnSpPr>
          <p:cNvPr id="12" name="肘形连接符 11"/>
          <p:cNvCxnSpPr/>
          <p:nvPr/>
        </p:nvCxnSpPr>
        <p:spPr>
          <a:xfrm rot="5400000">
            <a:off x="2863215" y="3534410"/>
            <a:ext cx="5730240" cy="703580"/>
          </a:xfrm>
          <a:prstGeom prst="bentConnector3">
            <a:avLst>
              <a:gd name="adj1" fmla="val 4400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741045" y="3700780"/>
            <a:ext cx="4020185" cy="4235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 to construct KD-tree?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2846705" y="2829560"/>
            <a:ext cx="2686685" cy="243014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611370" y="2364740"/>
            <a:ext cx="3851275" cy="233489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479540" y="3612515"/>
            <a:ext cx="3118485" cy="1953895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00685" y="1249680"/>
            <a:ext cx="40640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By greedy:</a:t>
            </a:r>
          </a:p>
          <a:p>
            <a:r>
              <a:rPr lang="en-US" altLang="zh-CN" sz="2000"/>
              <a:t>Longest Bounding Box axis firts</a:t>
            </a:r>
          </a:p>
          <a:p>
            <a:r>
              <a:rPr lang="en-US" altLang="zh-CN" sz="2000"/>
              <a:t>Nearest to middle position first</a:t>
            </a:r>
          </a:p>
        </p:txBody>
      </p:sp>
      <p:sp>
        <p:nvSpPr>
          <p:cNvPr id="19" name="矩形 18"/>
          <p:cNvSpPr/>
          <p:nvPr/>
        </p:nvSpPr>
        <p:spPr>
          <a:xfrm>
            <a:off x="2846705" y="2364740"/>
            <a:ext cx="6751320" cy="32016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6479540" y="1588770"/>
            <a:ext cx="10795" cy="4661535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6329680" y="3608070"/>
            <a:ext cx="4017645" cy="14605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5533390" y="1811020"/>
            <a:ext cx="10795" cy="4661535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8458835" y="1994535"/>
            <a:ext cx="0" cy="1591945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8458835" y="3586480"/>
            <a:ext cx="7620" cy="221742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1697355" y="2814955"/>
            <a:ext cx="4017645" cy="14605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5380990" y="4693285"/>
            <a:ext cx="1146175" cy="20955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4624070" y="2166620"/>
            <a:ext cx="0" cy="65151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H="1" flipV="1">
            <a:off x="2686050" y="4700905"/>
            <a:ext cx="2904490" cy="1143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>
            <a:off x="6612890" y="4699000"/>
            <a:ext cx="1890395" cy="2159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H="1">
            <a:off x="4610100" y="2730500"/>
            <a:ext cx="3810" cy="217805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H="1" flipV="1">
            <a:off x="2677795" y="5250180"/>
            <a:ext cx="2941955" cy="11430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3284855" y="37471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A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4756150" y="35350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A+B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5004435" y="24498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B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5897245" y="322072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B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7332345" y="283337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B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7166610" y="399161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B+C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7350125" y="496887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C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8920480" y="441261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C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7379335" y="1259840"/>
            <a:ext cx="4540885" cy="9956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/>
              <a:t>Advanced: bitmap</a:t>
            </a:r>
          </a:p>
          <a:p>
            <a:pPr algn="ctr"/>
            <a:r>
              <a:rPr lang="en-US" altLang="zh-CN"/>
              <a:t>vector operations-&gt;bit operations  </a:t>
            </a:r>
          </a:p>
          <a:p>
            <a:pPr algn="ctr"/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3731895" y="480885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3" grpId="1" animBg="1"/>
      <p:bldP spid="7" grpId="0" animBg="1"/>
      <p:bldP spid="7" grpId="1" animBg="1"/>
      <p:bldP spid="13" grpId="0" bldLvl="0" animBg="1"/>
      <p:bldP spid="13" grpId="1" animBg="1"/>
      <p:bldP spid="16" grpId="0"/>
      <p:bldP spid="16" grpId="1"/>
      <p:bldP spid="19" grpId="0" animBg="1"/>
      <p:bldP spid="19" grpId="1" animBg="1"/>
      <p:bldP spid="40" grpId="0"/>
      <p:bldP spid="41" grpId="0"/>
      <p:bldP spid="42" grpId="0"/>
      <p:bldP spid="43" grpId="0"/>
      <p:bldP spid="44" grpId="0"/>
      <p:bldP spid="47" grpId="0"/>
      <p:bldP spid="48" grpId="0"/>
      <p:bldP spid="50" grpId="0"/>
      <p:bldP spid="51" grpId="0"/>
      <p:bldP spid="51" grpId="1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Framework / </a:t>
            </a:r>
            <a:r>
              <a:rPr lang="en-US" altLang="zh-CN" dirty="0" err="1"/>
              <a:t>pipeline</a:t>
            </a:r>
            <a:endParaRPr lang="zh-CN" altLang="en-US" dirty="0"/>
          </a:p>
        </p:txBody>
      </p:sp>
      <p:sp>
        <p:nvSpPr>
          <p:cNvPr id="4" name="矩形: 圆角 3"/>
          <p:cNvSpPr/>
          <p:nvPr/>
        </p:nvSpPr>
        <p:spPr>
          <a:xfrm>
            <a:off x="1011624" y="2957558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Fetch data</a:t>
            </a:r>
            <a:endParaRPr lang="zh-CN" altLang="en-US" dirty="0"/>
          </a:p>
        </p:txBody>
      </p:sp>
      <p:sp>
        <p:nvSpPr>
          <p:cNvPr id="6" name="矩形: 圆角 5"/>
          <p:cNvSpPr/>
          <p:nvPr/>
        </p:nvSpPr>
        <p:spPr>
          <a:xfrm>
            <a:off x="2988747" y="2366063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KD-Tree</a:t>
            </a:r>
            <a:endParaRPr lang="zh-CN" altLang="en-US" dirty="0"/>
          </a:p>
        </p:txBody>
      </p:sp>
      <p:sp>
        <p:nvSpPr>
          <p:cNvPr id="8" name="矩形: 圆角 7"/>
          <p:cNvSpPr/>
          <p:nvPr/>
        </p:nvSpPr>
        <p:spPr>
          <a:xfrm>
            <a:off x="2988747" y="3528720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BVH</a:t>
            </a:r>
            <a:endParaRPr lang="zh-CN" altLang="en-US" dirty="0"/>
          </a:p>
        </p:txBody>
      </p:sp>
      <p:sp>
        <p:nvSpPr>
          <p:cNvPr id="9" name="矩形: 圆角 8"/>
          <p:cNvSpPr/>
          <p:nvPr/>
        </p:nvSpPr>
        <p:spPr>
          <a:xfrm>
            <a:off x="5036413" y="3057697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Integrator</a:t>
            </a:r>
            <a:endParaRPr lang="zh-CN" altLang="en-US" dirty="0"/>
          </a:p>
        </p:txBody>
      </p:sp>
      <p:sp>
        <p:nvSpPr>
          <p:cNvPr id="10" name="矩形: 圆角 9"/>
          <p:cNvSpPr/>
          <p:nvPr/>
        </p:nvSpPr>
        <p:spPr>
          <a:xfrm>
            <a:off x="6969373" y="3057697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Rendering</a:t>
            </a:r>
            <a:endParaRPr lang="zh-CN" altLang="en-US" dirty="0"/>
          </a:p>
        </p:txBody>
      </p:sp>
      <p:sp>
        <p:nvSpPr>
          <p:cNvPr id="11" name="矩形: 圆角 10"/>
          <p:cNvSpPr/>
          <p:nvPr/>
        </p:nvSpPr>
        <p:spPr>
          <a:xfrm>
            <a:off x="9001958" y="3053644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Output</a:t>
            </a:r>
            <a:endParaRPr lang="zh-CN" altLang="en-US" dirty="0"/>
          </a:p>
        </p:txBody>
      </p:sp>
      <p:sp>
        <p:nvSpPr>
          <p:cNvPr id="12" name="矩形: 圆角 11"/>
          <p:cNvSpPr/>
          <p:nvPr/>
        </p:nvSpPr>
        <p:spPr>
          <a:xfrm>
            <a:off x="5036413" y="2133319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Scene</a:t>
            </a:r>
            <a:endParaRPr lang="zh-CN" altLang="en-US" dirty="0"/>
          </a:p>
        </p:txBody>
      </p:sp>
      <p:sp>
        <p:nvSpPr>
          <p:cNvPr id="14" name="矩形: 圆角 13"/>
          <p:cNvSpPr/>
          <p:nvPr/>
        </p:nvSpPr>
        <p:spPr>
          <a:xfrm>
            <a:off x="5050003" y="4098070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Light</a:t>
            </a:r>
            <a:endParaRPr lang="zh-CN" altLang="en-US" dirty="0"/>
          </a:p>
        </p:txBody>
      </p:sp>
      <p:sp>
        <p:nvSpPr>
          <p:cNvPr id="15" name="矩形: 圆角 14"/>
          <p:cNvSpPr/>
          <p:nvPr/>
        </p:nvSpPr>
        <p:spPr>
          <a:xfrm>
            <a:off x="9001958" y="4098070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Camera</a:t>
            </a:r>
            <a:endParaRPr lang="zh-CN" altLang="en-US" dirty="0"/>
          </a:p>
        </p:txBody>
      </p:sp>
      <p:sp>
        <p:nvSpPr>
          <p:cNvPr id="18" name="矩形: 圆角 17"/>
          <p:cNvSpPr/>
          <p:nvPr/>
        </p:nvSpPr>
        <p:spPr>
          <a:xfrm>
            <a:off x="9001958" y="2127527"/>
            <a:ext cx="1561323" cy="510074"/>
          </a:xfrm>
          <a:prstGeom prst="roundRect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UI</a:t>
            </a:r>
          </a:p>
        </p:txBody>
      </p:sp>
      <p:cxnSp>
        <p:nvCxnSpPr>
          <p:cNvPr id="20" name="直接箭头连接符 19"/>
          <p:cNvCxnSpPr>
            <a:stCxn id="4" idx="3"/>
            <a:endCxn id="6" idx="1"/>
          </p:cNvCxnSpPr>
          <p:nvPr/>
        </p:nvCxnSpPr>
        <p:spPr>
          <a:xfrm flipV="1">
            <a:off x="2572947" y="2621100"/>
            <a:ext cx="415800" cy="59149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4" idx="3"/>
            <a:endCxn id="8" idx="1"/>
          </p:cNvCxnSpPr>
          <p:nvPr/>
        </p:nvCxnSpPr>
        <p:spPr>
          <a:xfrm>
            <a:off x="2572947" y="3212595"/>
            <a:ext cx="415800" cy="57116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6" idx="3"/>
            <a:endCxn id="9" idx="1"/>
          </p:cNvCxnSpPr>
          <p:nvPr/>
        </p:nvCxnSpPr>
        <p:spPr>
          <a:xfrm>
            <a:off x="4550070" y="2621100"/>
            <a:ext cx="486343" cy="6916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8" idx="3"/>
            <a:endCxn id="9" idx="1"/>
          </p:cNvCxnSpPr>
          <p:nvPr/>
        </p:nvCxnSpPr>
        <p:spPr>
          <a:xfrm flipV="1">
            <a:off x="4550070" y="3312734"/>
            <a:ext cx="486343" cy="4710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>
            <a:stCxn id="9" idx="3"/>
            <a:endCxn id="10" idx="1"/>
          </p:cNvCxnSpPr>
          <p:nvPr/>
        </p:nvCxnSpPr>
        <p:spPr>
          <a:xfrm>
            <a:off x="6597736" y="3312734"/>
            <a:ext cx="37163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10" idx="3"/>
            <a:endCxn id="11" idx="1"/>
          </p:cNvCxnSpPr>
          <p:nvPr/>
        </p:nvCxnSpPr>
        <p:spPr>
          <a:xfrm flipV="1">
            <a:off x="8530696" y="3308681"/>
            <a:ext cx="471262" cy="405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4922520" y="1904754"/>
            <a:ext cx="1903445" cy="3048000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8853684" y="1901644"/>
            <a:ext cx="1903445" cy="3048000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: 圆角 54"/>
          <p:cNvSpPr/>
          <p:nvPr/>
        </p:nvSpPr>
        <p:spPr>
          <a:xfrm>
            <a:off x="1374813" y="4667383"/>
            <a:ext cx="735748" cy="440782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.obj</a:t>
            </a:r>
            <a:endParaRPr lang="zh-CN" altLang="en-US" dirty="0"/>
          </a:p>
        </p:txBody>
      </p:sp>
      <p:sp>
        <p:nvSpPr>
          <p:cNvPr id="56" name="矩形: 圆角 55"/>
          <p:cNvSpPr/>
          <p:nvPr/>
        </p:nvSpPr>
        <p:spPr>
          <a:xfrm>
            <a:off x="1374813" y="1690151"/>
            <a:ext cx="735748" cy="440782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.</a:t>
            </a:r>
            <a:r>
              <a:rPr lang="en-US" altLang="zh-CN" dirty="0" err="1"/>
              <a:t>vdb</a:t>
            </a:r>
            <a:endParaRPr lang="zh-CN" altLang="en-US" dirty="0"/>
          </a:p>
        </p:txBody>
      </p:sp>
      <p:sp>
        <p:nvSpPr>
          <p:cNvPr id="58" name="矩形: 圆角 57"/>
          <p:cNvSpPr/>
          <p:nvPr/>
        </p:nvSpPr>
        <p:spPr>
          <a:xfrm>
            <a:off x="2461232" y="1649683"/>
            <a:ext cx="1561322" cy="510074"/>
          </a:xfrm>
          <a:prstGeom prst="roundRect">
            <a:avLst/>
          </a:pr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Q criterion</a:t>
            </a:r>
            <a:endParaRPr lang="zh-CN" altLang="en-US" dirty="0"/>
          </a:p>
        </p:txBody>
      </p:sp>
      <p:cxnSp>
        <p:nvCxnSpPr>
          <p:cNvPr id="60" name="直接箭头连接符 59"/>
          <p:cNvCxnSpPr>
            <a:stCxn id="56" idx="3"/>
            <a:endCxn id="58" idx="1"/>
          </p:cNvCxnSpPr>
          <p:nvPr/>
        </p:nvCxnSpPr>
        <p:spPr>
          <a:xfrm flipV="1">
            <a:off x="2110561" y="1904720"/>
            <a:ext cx="350671" cy="58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/>
          <p:cNvCxnSpPr>
            <a:stCxn id="58" idx="2"/>
            <a:endCxn id="6" idx="0"/>
          </p:cNvCxnSpPr>
          <p:nvPr/>
        </p:nvCxnSpPr>
        <p:spPr>
          <a:xfrm>
            <a:off x="3241893" y="2159757"/>
            <a:ext cx="527516" cy="2063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>
            <a:stCxn id="55" idx="3"/>
            <a:endCxn id="8" idx="2"/>
          </p:cNvCxnSpPr>
          <p:nvPr/>
        </p:nvCxnSpPr>
        <p:spPr>
          <a:xfrm flipV="1">
            <a:off x="2110561" y="4038794"/>
            <a:ext cx="1658848" cy="8489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000"/>
                            </p:stCondLst>
                            <p:childTnLst>
                              <p:par>
                                <p:cTn id="6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8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0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500"/>
                            </p:stCondLst>
                            <p:childTnLst>
                              <p:par>
                                <p:cTn id="8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000"/>
                            </p:stCondLst>
                            <p:childTnLst>
                              <p:par>
                                <p:cTn id="9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1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8" grpId="0" animBg="1"/>
      <p:bldP spid="18" grpId="1" animBg="1"/>
      <p:bldP spid="52" grpId="0" animBg="1"/>
      <p:bldP spid="54" grpId="0" animBg="1"/>
      <p:bldP spid="55" grpId="0" animBg="1"/>
      <p:bldP spid="56" grpId="0" animBg="1"/>
      <p:bldP spid="5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 criterion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76254" y="3989340"/>
            <a:ext cx="9474200" cy="1534382"/>
          </a:xfrm>
        </p:spPr>
      </p:pic>
      <p:pic>
        <p:nvPicPr>
          <p:cNvPr id="7" name="图形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27753" y="1846717"/>
            <a:ext cx="4748338" cy="759734"/>
          </a:xfrm>
          <a:prstGeom prst="rect">
            <a:avLst/>
          </a:prstGeom>
        </p:spPr>
      </p:pic>
      <p:pic>
        <p:nvPicPr>
          <p:cNvPr id="9" name="图形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27753" y="3051303"/>
            <a:ext cx="4868247" cy="405687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550091" y="1334278"/>
            <a:ext cx="506341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202122"/>
                </a:solidFill>
                <a:latin typeface="Arial" panose="020B0604020202020204" pitchFamily="34" charset="0"/>
              </a:rPr>
              <a:t>Q criterion:</a:t>
            </a:r>
          </a:p>
          <a:p>
            <a:r>
              <a:rPr lang="en-US" altLang="zh-CN" sz="2000" dirty="0">
                <a:solidFill>
                  <a:srgbClr val="202122"/>
                </a:solidFill>
                <a:latin typeface="Arial" panose="020B0604020202020204" pitchFamily="34" charset="0"/>
              </a:rPr>
              <a:t>a vortex core line detection algorithm that can adequately identify vortices from a three-dimensional fluid velocity field.</a:t>
            </a:r>
            <a:endParaRPr lang="zh-CN" altLang="en-US" sz="2000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0545c55e-97f3-4dab-a18c-84fe5a2e4ae5"/>
  <p:tag name="COMMONDATA" val="eyJoZGlkIjoiZDM4MTEyM2U1MGM3OTVjY2Q2ODI4MDMxZGZiMmM2M2E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3023,&quot;width&quot;:6204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主题1">
  <a:themeElements>
    <a:clrScheme name="ShanghaiTech">
      <a:dk1>
        <a:sysClr val="windowText" lastClr="000000"/>
      </a:dk1>
      <a:lt1>
        <a:sysClr val="window" lastClr="FFFFFF"/>
      </a:lt1>
      <a:dk2>
        <a:srgbClr val="A40006"/>
      </a:dk2>
      <a:lt2>
        <a:srgbClr val="E7E6E6"/>
      </a:lt2>
      <a:accent1>
        <a:srgbClr val="004098"/>
      </a:accent1>
      <a:accent2>
        <a:srgbClr val="009944"/>
      </a:accent2>
      <a:accent3>
        <a:srgbClr val="F39800"/>
      </a:accent3>
      <a:accent4>
        <a:srgbClr val="7E3C93"/>
      </a:accent4>
      <a:accent5>
        <a:srgbClr val="269BC1"/>
      </a:accent5>
      <a:accent6>
        <a:srgbClr val="A40006"/>
      </a:accent6>
      <a:hlink>
        <a:srgbClr val="A40006"/>
      </a:hlink>
      <a:folHlink>
        <a:srgbClr val="A40006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主题1</Template>
  <TotalTime>0</TotalTime>
  <Words>1590</Words>
  <Application>Microsoft Office PowerPoint</Application>
  <PresentationFormat>宽屏</PresentationFormat>
  <Paragraphs>167</Paragraphs>
  <Slides>21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28" baseType="lpstr">
      <vt:lpstr>等线</vt:lpstr>
      <vt:lpstr>等线 Light</vt:lpstr>
      <vt:lpstr>微软雅黑</vt:lpstr>
      <vt:lpstr>Arial</vt:lpstr>
      <vt:lpstr>Wingdings</vt:lpstr>
      <vt:lpstr>主题1</vt:lpstr>
      <vt:lpstr>Office 主题​​</vt:lpstr>
      <vt:lpstr>Multi-Resolution Isosurface Rendering</vt:lpstr>
      <vt:lpstr>Model</vt:lpstr>
      <vt:lpstr>Result</vt:lpstr>
      <vt:lpstr>UI for interactive</vt:lpstr>
      <vt:lpstr>Paper introduction</vt:lpstr>
      <vt:lpstr>Paper introduction</vt:lpstr>
      <vt:lpstr>How to construct KD-tree?</vt:lpstr>
      <vt:lpstr>Framework / pipeline</vt:lpstr>
      <vt:lpstr>Q criterion</vt:lpstr>
      <vt:lpstr>Framework/pipline</vt:lpstr>
      <vt:lpstr>Rendering</vt:lpstr>
      <vt:lpstr>Transfer function</vt:lpstr>
      <vt:lpstr>What’s more?</vt:lpstr>
      <vt:lpstr>Advanced adaptive sampling</vt:lpstr>
      <vt:lpstr>Advanced adaptive sampling (compare)</vt:lpstr>
      <vt:lpstr>More efficiency?</vt:lpstr>
      <vt:lpstr>Problem with q criterion</vt:lpstr>
      <vt:lpstr>CUDA (NonoVDB)</vt:lpstr>
      <vt:lpstr>Group Contribution</vt:lpstr>
      <vt:lpstr>Our demo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ISOSURFACE RENDERING</dc:title>
  <dc:creator>LeeeeTX</dc:creator>
  <cp:lastModifiedBy>LeeeeTX</cp:lastModifiedBy>
  <cp:revision>32</cp:revision>
  <dcterms:created xsi:type="dcterms:W3CDTF">2023-01-10T13:11:00Z</dcterms:created>
  <dcterms:modified xsi:type="dcterms:W3CDTF">2023-01-12T09:09:01Z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9DEB1A56EBC74DC69ACFC86A4720335D</vt:lpwstr>
  </property>
  <property fmtid="{D5CDD505-2E9C-101B-9397-08002B2CF9AE}" pid="3" name="KSOProductBuildVer">
    <vt:lpwstr>2052-11.1.0.12980</vt:lpwstr>
  </property>
</Properties>
</file>

<file path=docProps/thumbnail.jpeg>
</file>